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14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85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2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41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08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96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15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78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96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1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79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C0DFC-D649-4F80-83D7-5AC46653AB27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0E30-B31D-40B3-A7B7-89AC229C2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майлик-эмодзи 🙌 'Ура' ВК (ВКонтакте), Инстаграм, Ватсап: код смайла,  значение и расшифров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223" y="167055"/>
            <a:ext cx="7253654" cy="660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02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650" y="249619"/>
            <a:ext cx="9117135" cy="645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4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майлик-эмодзи 👊 'Кулак' ВК (ВКонтакте), Инстаграм, Ватсап: код смайла,  значение и расшифров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37" y="279277"/>
            <a:ext cx="6350119" cy="6350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70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Смайлик розовое сердце ПНГ на Прозрачном Фоне • Скачать PNG Смайлик розовое  сердц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944" y="230676"/>
            <a:ext cx="6627323" cy="662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993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2022-11-24T14:19:14Z</dcterms:created>
  <dcterms:modified xsi:type="dcterms:W3CDTF">2022-11-24T14:22:18Z</dcterms:modified>
</cp:coreProperties>
</file>