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10439400" cy="7451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47" userDrawn="1">
          <p15:clr>
            <a:srgbClr val="A4A3A4"/>
          </p15:clr>
        </p15:guide>
        <p15:guide id="3" orient="horz" pos="2347">
          <p15:clr>
            <a:srgbClr val="A4A3A4"/>
          </p15:clr>
        </p15:guide>
        <p15:guide id="4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14" y="48"/>
      </p:cViewPr>
      <p:guideLst>
        <p:guide orient="horz" pos="3288"/>
        <p:guide pos="2347"/>
        <p:guide orient="horz" pos="2347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6" y="2314867"/>
            <a:ext cx="8873490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22645"/>
            <a:ext cx="7307581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7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98417"/>
            <a:ext cx="2348865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2" y="298417"/>
            <a:ext cx="6872605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788424"/>
            <a:ext cx="8873490" cy="1479996"/>
          </a:xfrm>
        </p:spPr>
        <p:txBody>
          <a:bodyPr anchor="t"/>
          <a:lstStyle>
            <a:lvl1pPr algn="l">
              <a:defRPr sz="608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158360"/>
            <a:ext cx="8873490" cy="1630064"/>
          </a:xfrm>
        </p:spPr>
        <p:txBody>
          <a:bodyPr anchor="b"/>
          <a:lstStyle>
            <a:lvl1pPr marL="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970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6695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2" y="1668015"/>
            <a:ext cx="4612548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2" y="2363163"/>
            <a:ext cx="4612548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0" y="1668015"/>
            <a:ext cx="4614360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70" y="2363163"/>
            <a:ext cx="4614360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1" y="296689"/>
            <a:ext cx="3434490" cy="126265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518" y="296691"/>
            <a:ext cx="5835914" cy="6359841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1" y="1559343"/>
            <a:ext cx="3434490" cy="5097187"/>
          </a:xfrm>
        </p:spPr>
        <p:txBody>
          <a:bodyPr/>
          <a:lstStyle>
            <a:lvl1pPr marL="0" indent="0">
              <a:buNone/>
              <a:defRPr sz="2131"/>
            </a:lvl1pPr>
            <a:lvl2pPr marL="695950" indent="0">
              <a:buNone/>
              <a:defRPr sz="1827"/>
            </a:lvl2pPr>
            <a:lvl3pPr marL="1391900" indent="0">
              <a:buNone/>
              <a:defRPr sz="1522"/>
            </a:lvl3pPr>
            <a:lvl4pPr marL="2087850" indent="0">
              <a:buNone/>
              <a:defRPr sz="1370"/>
            </a:lvl4pPr>
            <a:lvl5pPr marL="2783799" indent="0">
              <a:buNone/>
              <a:defRPr sz="1370"/>
            </a:lvl5pPr>
            <a:lvl6pPr marL="3479749" indent="0">
              <a:buNone/>
              <a:defRPr sz="1370"/>
            </a:lvl6pPr>
            <a:lvl7pPr marL="4175699" indent="0">
              <a:buNone/>
              <a:defRPr sz="1370"/>
            </a:lvl7pPr>
            <a:lvl8pPr marL="4871649" indent="0">
              <a:buNone/>
              <a:defRPr sz="1370"/>
            </a:lvl8pPr>
            <a:lvl9pPr marL="556759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7" y="5216209"/>
            <a:ext cx="6263640" cy="61580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7" y="665826"/>
            <a:ext cx="6263640" cy="4471035"/>
          </a:xfrm>
        </p:spPr>
        <p:txBody>
          <a:bodyPr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7" y="5832011"/>
            <a:ext cx="6263640" cy="874542"/>
          </a:xfrm>
        </p:spPr>
        <p:txBody>
          <a:bodyPr/>
          <a:lstStyle>
            <a:lvl1pPr marL="0" indent="0">
              <a:buNone/>
              <a:defRPr sz="2131"/>
            </a:lvl1pPr>
            <a:lvl2pPr marL="695950" indent="0">
              <a:buNone/>
              <a:defRPr sz="1827"/>
            </a:lvl2pPr>
            <a:lvl3pPr marL="1391900" indent="0">
              <a:buNone/>
              <a:defRPr sz="1522"/>
            </a:lvl3pPr>
            <a:lvl4pPr marL="2087850" indent="0">
              <a:buNone/>
              <a:defRPr sz="1370"/>
            </a:lvl4pPr>
            <a:lvl5pPr marL="2783799" indent="0">
              <a:buNone/>
              <a:defRPr sz="1370"/>
            </a:lvl5pPr>
            <a:lvl6pPr marL="3479749" indent="0">
              <a:buNone/>
              <a:defRPr sz="1370"/>
            </a:lvl6pPr>
            <a:lvl7pPr marL="4175699" indent="0">
              <a:buNone/>
              <a:defRPr sz="1370"/>
            </a:lvl7pPr>
            <a:lvl8pPr marL="4871649" indent="0">
              <a:buNone/>
              <a:defRPr sz="1370"/>
            </a:lvl8pPr>
            <a:lvl9pPr marL="556759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2" y="298415"/>
            <a:ext cx="9395461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2" y="1738737"/>
            <a:ext cx="9395461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906647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7" y="6906647"/>
            <a:ext cx="33058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906647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1900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962" indent="-521962" algn="l" defTabSz="1391900" rtl="0" eaLnBrk="1" latinLnBrk="0" hangingPunct="1">
        <a:spcBef>
          <a:spcPct val="20000"/>
        </a:spcBef>
        <a:buFont typeface="Arial" pitchFamily="34" charset="0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0918" indent="-434969" algn="l" defTabSz="1391900" rtl="0" eaLnBrk="1" latinLnBrk="0" hangingPunct="1">
        <a:spcBef>
          <a:spcPct val="20000"/>
        </a:spcBef>
        <a:buFont typeface="Arial" pitchFamily="34" charset="0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spcBef>
          <a:spcPct val="20000"/>
        </a:spcBef>
        <a:buFont typeface="Arial" pitchFamily="34" charset="0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spcBef>
          <a:spcPct val="20000"/>
        </a:spcBef>
        <a:buFont typeface="Arial" pitchFamily="34" charset="0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:\1-ОЗЕРНЫЙ НМ все доки\Наглядности по казахскому\ПИНЫ ШАБЛОНЫ\КИНО ПЛЕНКА\182db00aa7633897663928b6674444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2" y="197470"/>
            <a:ext cx="6984778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529" y="2789758"/>
            <a:ext cx="6742744" cy="42509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Менің атым Қожа» к/ф (реж. Абдулла Карсакбаев, 1963 ж.)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9" y="3083415"/>
            <a:ext cx="6513363" cy="36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DB6219-3450-E5C9-58FA-A80F4EDE3A59}"/>
              </a:ext>
            </a:extLst>
          </p:cNvPr>
          <p:cNvSpPr/>
          <p:nvPr/>
        </p:nvSpPr>
        <p:spPr>
          <a:xfrm>
            <a:off x="7869565" y="3083415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89F1F9-76D8-F53D-FCC0-A591F8147DAF}"/>
              </a:ext>
            </a:extLst>
          </p:cNvPr>
          <p:cNvSpPr/>
          <p:nvPr/>
        </p:nvSpPr>
        <p:spPr>
          <a:xfrm rot="5400000">
            <a:off x="8876709" y="5544948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F8CAFC-C9A4-3EA8-1131-4B8188AA8874}"/>
              </a:ext>
            </a:extLst>
          </p:cNvPr>
          <p:cNvSpPr/>
          <p:nvPr/>
        </p:nvSpPr>
        <p:spPr>
          <a:xfrm rot="5400000">
            <a:off x="8182745" y="991026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инолента для фотографий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r="42449"/>
          <a:stretch/>
        </p:blipFill>
        <p:spPr bwMode="auto">
          <a:xfrm>
            <a:off x="23708" y="7302"/>
            <a:ext cx="10236552" cy="71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енің атым Қожа» фильмі туралы 20 дерек | Turkysta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64">
            <a:off x="6481088" y="1569721"/>
            <a:ext cx="3501114" cy="2552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Қожа мен Сұлтан фильмге қалай таңдалды? » Kyzylorda-News.kz - Қызылорда  облыстық интернет-газе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863">
            <a:off x="1963579" y="2373796"/>
            <a:ext cx="3983513" cy="295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станада «Менің атым Қожа» ескерткіші ашылад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9"/>
          <a:stretch/>
        </p:blipFill>
        <p:spPr bwMode="auto">
          <a:xfrm rot="21315575">
            <a:off x="450265" y="2525269"/>
            <a:ext cx="1230373" cy="298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7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инолента для фотографий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2"/>
          <a:stretch/>
        </p:blipFill>
        <p:spPr bwMode="auto">
          <a:xfrm>
            <a:off x="395164" y="485502"/>
            <a:ext cx="9721080" cy="71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Менің атым Қожа» фильмі туралы 20 дерек | Turkysta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388">
            <a:off x="5857887" y="2788174"/>
            <a:ext cx="3575299" cy="250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нің атым Қожа&quot; фильмінің кейіпкерлері есіңізде ме? Тест | informburo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093">
            <a:off x="773186" y="1988480"/>
            <a:ext cx="468199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E5269-7758-5133-C063-F67A63D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773B1D9-AA7E-25DC-94FA-E80FE14A6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20" y="557509"/>
            <a:ext cx="4680520" cy="6559911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448CB8-22C8-2BF5-0F81-EF222B7849CD}"/>
              </a:ext>
            </a:extLst>
          </p:cNvPr>
          <p:cNvSpPr/>
          <p:nvPr/>
        </p:nvSpPr>
        <p:spPr>
          <a:xfrm rot="5400000">
            <a:off x="8789266" y="1057245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41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6</cp:revision>
  <dcterms:created xsi:type="dcterms:W3CDTF">2022-11-24T15:13:53Z</dcterms:created>
  <dcterms:modified xsi:type="dcterms:W3CDTF">2024-10-10T19:05:06Z</dcterms:modified>
</cp:coreProperties>
</file>