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7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5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6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68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77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4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97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94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0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41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A023F-BAA7-49D7-8C6E-67433207E84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DA1F-77FB-4EF7-AA11-4E29F49C0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әр түрлі суретте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4" y="4743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09680" y="3635896"/>
            <a:ext cx="36724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Се</a:t>
            </a:r>
            <a:r>
              <a:rPr lang="kk-KZ" sz="5400" b="1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ргіту сәті жинағы</a:t>
            </a:r>
            <a:endParaRPr lang="ru-RU" sz="5400" b="1" dirty="0">
              <a:ln w="31550" cmpd="sng">
                <a:gradFill>
                  <a:gsLst>
                    <a:gs pos="70000">
                      <a:srgbClr val="F79646">
                        <a:shade val="50000"/>
                        <a:satMod val="190000"/>
                      </a:srgbClr>
                    </a:gs>
                    <a:gs pos="0">
                      <a:srgbClr val="F79646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79646">
                  <a:tint val="15000"/>
                  <a:satMod val="200000"/>
                </a:srgb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524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51520"/>
            <a:ext cx="6480720" cy="856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24744" y="1979713"/>
            <a:ext cx="504056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Міне, мынау -оң қол,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Міне,мынау-сол қол,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Шапалақтап соғайық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Топылдатып билейік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Міне,мынау-оң аяқ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Міне,мынау-оң аяқ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Топ,топ,топ басайық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Жаттығуды жасайық.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44" y="107504"/>
            <a:ext cx="6480719" cy="878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36712" y="2051720"/>
            <a:ext cx="52565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6712" y="1547664"/>
            <a:ext cx="5544616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Мынау менде басбармақ,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Бар жұмысты бастамақ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Төрт досы бар өзінің,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Кәне,кәне санайық ,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Санын біліп алайық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1,2,3,4,5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Басбармақ,балан үйрек,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Шылдыр шүмек,кішкентай бөбек.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9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сергіту сәті\images (44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51520"/>
            <a:ext cx="6480720" cy="86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12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79512"/>
            <a:ext cx="6552728" cy="896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0688" y="1907704"/>
            <a:ext cx="5688632" cy="45858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kk-K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Қанат жаям жалма –жан</a:t>
            </a:r>
          </a:p>
          <a:p>
            <a:pPr algn="ctr"/>
            <a:r>
              <a:rPr lang="kk-KZ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Талпынғандай ұшуға</a:t>
            </a:r>
          </a:p>
          <a:p>
            <a:pPr algn="ctr"/>
            <a:r>
              <a:rPr lang="kk-KZ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Иіліп қол созамын </a:t>
            </a:r>
          </a:p>
          <a:p>
            <a:pPr algn="ctr"/>
            <a:r>
              <a:rPr lang="kk-KZ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Аяғымның ұшына.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31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3" y="251520"/>
            <a:ext cx="6292079" cy="871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64703" y="1835696"/>
            <a:ext cx="5328593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Сыңғыр-сыңғыр сырғалар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Құлағымда ырғалар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Оң қолымда- білезік,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 қолымда-білезік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Саусақтарда сақина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Санап қане көрсетші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1,2,3,4,5,6,7,8,9,10</a:t>
            </a:r>
          </a:p>
          <a:p>
            <a:pPr algn="ctr"/>
            <a:r>
              <a:rPr lang="kk-KZ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Сыңғырлайды сырғалар.</a:t>
            </a:r>
          </a:p>
          <a:p>
            <a:pPr algn="ctr"/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8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62473"/>
            <a:ext cx="6408712" cy="878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80728" y="1619673"/>
            <a:ext cx="4968552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Ал,балалар келіңдер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 жазайық бәріміз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Мойнымызды бұрамыз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Қолымызды созамыз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Топ-топ басып аяқпен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Орнымызға барамыз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08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179512"/>
            <a:ext cx="6336703" cy="86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0728" y="1547664"/>
            <a:ext cx="547260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Домалатып ақ қарды,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Қлпа қарлар жинаймыз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Үлкен,кіші,орташа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Дөңгелектеп құраймыз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Мұрнын жасап сәбізден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Бас киімін шелектен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Көңілденіп секіріп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Аққаланы жасаймыз.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5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79512"/>
            <a:ext cx="6480719" cy="86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96752" y="1547664"/>
            <a:ext cx="475252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Орнымыздан тұрайық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Қолды белге қояйық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Жоғары,төмен қарайық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Қос аяқтап секіріп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Бойымызды жазайық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23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107504"/>
            <a:ext cx="6480720" cy="885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87828" y="2906817"/>
            <a:ext cx="547260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Алау болып жанамыз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Құлыншақ боп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шабамыз,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Балапандай талпынып,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Көкке қанат қағамыз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84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395536"/>
            <a:ext cx="6408712" cy="849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99795" y="3203848"/>
            <a:ext cx="489654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Желменен ағаштар 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Тербеледі әрдайым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 иілді,екі иілді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Сыңғырлады жапырақтар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9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көрнекіліктер\images (12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3" y="179512"/>
            <a:ext cx="6552728" cy="871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0688" y="2483768"/>
            <a:ext cx="568863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Бір,екі,үш,төрт,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Жиналамыз бәріміз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Бір,екі,үш,төрт,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Секіреміз бәріміз</a:t>
            </a:r>
          </a:p>
          <a:p>
            <a:pPr algn="ctr"/>
            <a:r>
              <a:rPr lang="kk-KZ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Бір,екі,үш,төрт</a:t>
            </a:r>
          </a:p>
          <a:p>
            <a:pPr algn="ctr"/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Отырамыз бәріміз.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83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Неизвестный пользователь</cp:lastModifiedBy>
  <cp:revision>14</cp:revision>
  <dcterms:created xsi:type="dcterms:W3CDTF">2019-06-16T13:39:30Z</dcterms:created>
  <dcterms:modified xsi:type="dcterms:W3CDTF">2019-07-04T02:40:53Z</dcterms:modified>
</cp:coreProperties>
</file>