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69" r:id="rId3"/>
    <p:sldId id="256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99D5F7"/>
    <a:srgbClr val="00FF00"/>
    <a:srgbClr val="98D5F5"/>
    <a:srgbClr val="FFC36D"/>
    <a:srgbClr val="CA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6BB0A-D9FF-D841-9078-CA1AD5A26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DFD426-307E-BD4D-9D42-202F856FF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C5E974-DB6C-D54A-A045-02B94F7D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E359-4564-594A-A377-FCA22465159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41E888-0347-4E41-96EE-41FD674C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61738-85E4-6C44-9F39-F21A47D7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418-0494-7440-939E-0C7450619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13588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2BFCD-8CAE-3540-A0D9-CE3D03DE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03AFE5-FD80-0742-89F8-A30E7EBAD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7A9E12-0C28-FF44-8091-8592EAF44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E359-4564-594A-A377-FCA22465159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43D2EB-C432-CE4C-8773-82801EAE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0369C-FC9C-0B4E-AA74-85E8D85B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418-0494-7440-939E-0C7450619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046812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A8D0E8-8CC4-C740-9836-481456404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3A462E-0C65-994D-95B4-D9D9B6A35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7BB9C3-7087-6B44-9EBA-BA82C24E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E359-4564-594A-A377-FCA22465159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D969E-0383-EE41-8E19-41076EDE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D6EEB-E099-154A-AC86-E82EE838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418-0494-7440-939E-0C7450619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20564"/>
      </p:ext>
    </p:extLst>
  </p:cSld>
  <p:clrMapOvr>
    <a:masterClrMapping/>
  </p:clrMapOvr>
  <p:transition spd="slow"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CB21D-D9BA-CE45-8FE5-45AE560C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9D9F4F-C842-9C44-9BC2-0D4932742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9E76A-6E74-3641-A5BE-4E11F5C4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E359-4564-594A-A377-FCA22465159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186F64-F750-DD40-984A-AAF13157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CDFB7-ED7F-FB4B-8767-A80EFA7C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418-0494-7440-939E-0C7450619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99431"/>
      </p:ext>
    </p:extLst>
  </p:cSld>
  <p:clrMapOvr>
    <a:masterClrMapping/>
  </p:clrMapOvr>
  <p:transition spd="slow"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8F47B-82B8-814B-A7FF-E8E94063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87879D-1A06-D74C-918E-D2CD1848A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7AFC3E-3557-4643-95F4-C252657F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E359-4564-594A-A377-FCA22465159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492ED8-97B9-1445-AFF5-C794F82F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438C09-6B3C-5040-B2DE-6C9DBD41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418-0494-7440-939E-0C7450619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6534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4CE50-EF30-5342-87A3-8D185620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85C47F-CA77-4D48-B950-3E054AB82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0FB522-76EA-1146-BF2C-BB4C494F3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6BA9EE-0051-D94A-B83E-2070D106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E359-4564-594A-A377-FCA22465159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9D3F9-3A58-4146-BE10-0A8138C5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99A024-3609-0E45-9557-A74E71EC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418-0494-7440-939E-0C7450619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37335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EAD1-0B6B-3F49-9AA5-EEA044B2B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4D90DD-E1D8-6B4A-9432-C396B827D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7C1820-29B1-B643-AEEF-1164B1113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DE469C-750A-384B-8875-545F8311C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5E13CB-7E58-784B-96DD-289F27E05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A18DA4-3CD9-3B42-BC88-6721D98F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E359-4564-594A-A377-FCA22465159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8560F3-798F-5D41-A92F-C336F7FF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544115-4341-A04B-871F-57AE85E7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418-0494-7440-939E-0C7450619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54214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49863-CFD7-CD40-BE98-1DDF7675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D846EC-1FD8-3B43-9281-251789280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E359-4564-594A-A377-FCA22465159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7FE2F7-0ED2-924B-AA12-D37B0A98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91F530-CF56-2F42-91B3-1BB11908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418-0494-7440-939E-0C7450619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41212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2D2C1D-8D03-5A4C-B6FE-8E16D551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E359-4564-594A-A377-FCA22465159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061215-6A38-D04D-B81C-92596FC7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69C91B-E4DA-2245-A374-B7B345D4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418-0494-7440-939E-0C7450619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374535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C5BD6-4728-F748-B5DB-72B50CB21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626453-C4C0-BD4C-8E80-ABAE4A07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8CEB47-D4E5-3D4F-A5F1-E1AD455DA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5B8526-79FA-394B-8A00-DF8EFEE9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E359-4564-594A-A377-FCA22465159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489369-D3CE-704E-97EF-15F0F45C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B88D4-4C18-EB48-B0C9-F6DE9FA2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418-0494-7440-939E-0C7450619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53531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9CAA4-825F-BF4D-9EC0-D31DE5A12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132625-8883-2E47-A224-F122BA0BE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0FC02A-E69F-6549-B03C-2B7CD98D1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263A6D-35B4-E244-B285-695ECEF1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E359-4564-594A-A377-FCA22465159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23A293-D535-224D-860C-1EA9582C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DD5DAF-000D-F640-86DE-C654D03B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8418-0494-7440-939E-0C7450619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36466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66AA1-5CAD-B941-8E59-A44C8950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290422-711D-9249-A9F7-CBE810EE5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3A3250-461E-A344-9055-78BDF7C71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E359-4564-594A-A377-FCA22465159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C8E27B-E2A3-A84D-8EB0-39A4BDE32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06BB1-D15F-0940-AB24-B79265ABF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08418-0494-7440-939E-0C7450619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8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sh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0F81E72-0850-694F-B864-516EE5705517}"/>
              </a:ext>
            </a:extLst>
          </p:cNvPr>
          <p:cNvGrpSpPr/>
          <p:nvPr/>
        </p:nvGrpSpPr>
        <p:grpSpPr>
          <a:xfrm>
            <a:off x="7808" y="-66453"/>
            <a:ext cx="12184192" cy="3908312"/>
            <a:chOff x="7808" y="-66453"/>
            <a:chExt cx="11571799" cy="3908312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2C16F0C-4EB6-634A-B2B7-2659DA9B4984}"/>
                </a:ext>
              </a:extLst>
            </p:cNvPr>
            <p:cNvSpPr/>
            <p:nvPr/>
          </p:nvSpPr>
          <p:spPr>
            <a:xfrm>
              <a:off x="7808" y="-28485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79E82AA-A287-8249-B1C7-5876B3054C65}"/>
                </a:ext>
              </a:extLst>
            </p:cNvPr>
            <p:cNvSpPr/>
            <p:nvPr/>
          </p:nvSpPr>
          <p:spPr>
            <a:xfrm>
              <a:off x="1562082" y="-66453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Жауап түссіз</a:t>
              </a:r>
              <a:endParaRPr lang="ru-RU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46D8DED-5E85-204E-B0F2-96DBC484EC83}"/>
                </a:ext>
              </a:extLst>
            </p:cNvPr>
            <p:cNvSpPr/>
            <p:nvPr/>
          </p:nvSpPr>
          <p:spPr>
            <a:xfrm>
              <a:off x="4650086" y="-26041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EA8E876-7D08-4C49-AB39-DF6D59E84DE5}"/>
                </a:ext>
              </a:extLst>
            </p:cNvPr>
            <p:cNvSpPr/>
            <p:nvPr/>
          </p:nvSpPr>
          <p:spPr>
            <a:xfrm>
              <a:off x="6975189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06E68BB7-531F-504E-8F38-A0576138D805}"/>
                </a:ext>
              </a:extLst>
            </p:cNvPr>
            <p:cNvSpPr/>
            <p:nvPr/>
          </p:nvSpPr>
          <p:spPr>
            <a:xfrm>
              <a:off x="9286112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1CF308-3E56-2640-B0C7-41E3EB536AC2}"/>
              </a:ext>
            </a:extLst>
          </p:cNvPr>
          <p:cNvSpPr/>
          <p:nvPr/>
        </p:nvSpPr>
        <p:spPr>
          <a:xfrm>
            <a:off x="-46263" y="3863868"/>
            <a:ext cx="12192000" cy="2994135"/>
          </a:xfrm>
          <a:prstGeom prst="rect">
            <a:avLst/>
          </a:prstGeom>
          <a:solidFill>
            <a:srgbClr val="FFC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7A03909-6E73-B543-92FD-1FC4EADE3A13}"/>
              </a:ext>
            </a:extLst>
          </p:cNvPr>
          <p:cNvSpPr/>
          <p:nvPr/>
        </p:nvSpPr>
        <p:spPr>
          <a:xfrm>
            <a:off x="3951518" y="544287"/>
            <a:ext cx="3907971" cy="3607635"/>
          </a:xfrm>
          <a:prstGeom prst="roundRect">
            <a:avLst>
              <a:gd name="adj" fmla="val 9123"/>
            </a:avLst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FE60BD8-2CD8-A24D-8B84-A7DF1D0D0A93}"/>
              </a:ext>
            </a:extLst>
          </p:cNvPr>
          <p:cNvSpPr/>
          <p:nvPr/>
        </p:nvSpPr>
        <p:spPr>
          <a:xfrm>
            <a:off x="544285" y="3603734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0CFABBCC-A527-5340-A976-E2BFEC4988FD}"/>
              </a:ext>
            </a:extLst>
          </p:cNvPr>
          <p:cNvSpPr/>
          <p:nvPr/>
        </p:nvSpPr>
        <p:spPr>
          <a:xfrm rot="10800000" flipH="1">
            <a:off x="832757" y="3863868"/>
            <a:ext cx="9525001" cy="1023257"/>
          </a:xfrm>
          <a:prstGeom prst="parallelogram">
            <a:avLst>
              <a:gd name="adj" fmla="val 57979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9CB0FE5-5FE9-7C4D-A3D7-0FE70089A06F}"/>
              </a:ext>
            </a:extLst>
          </p:cNvPr>
          <p:cNvSpPr/>
          <p:nvPr/>
        </p:nvSpPr>
        <p:spPr>
          <a:xfrm>
            <a:off x="838201" y="4247678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7001A-C8FD-3947-A21B-DE37467B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13" y="2186941"/>
            <a:ext cx="2097843" cy="1964980"/>
          </a:xfrm>
          <a:prstGeom prst="rect">
            <a:avLst/>
          </a:prstGeom>
        </p:spPr>
      </p:pic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3A142FC5-7E25-074E-A1C6-64768471769F}"/>
              </a:ext>
            </a:extLst>
          </p:cNvPr>
          <p:cNvSpPr/>
          <p:nvPr/>
        </p:nvSpPr>
        <p:spPr>
          <a:xfrm>
            <a:off x="4239989" y="873673"/>
            <a:ext cx="3907971" cy="3607635"/>
          </a:xfrm>
          <a:custGeom>
            <a:avLst/>
            <a:gdLst>
              <a:gd name="connsiteX0" fmla="*/ 576681 w 3907971"/>
              <a:gd name="connsiteY0" fmla="*/ 277164 h 3607634"/>
              <a:gd name="connsiteX1" fmla="*/ 355821 w 3907971"/>
              <a:gd name="connsiteY1" fmla="*/ 498024 h 3607634"/>
              <a:gd name="connsiteX2" fmla="*/ 355821 w 3907971"/>
              <a:gd name="connsiteY2" fmla="*/ 3124662 h 3607634"/>
              <a:gd name="connsiteX3" fmla="*/ 576681 w 3907971"/>
              <a:gd name="connsiteY3" fmla="*/ 3345522 h 3607634"/>
              <a:gd name="connsiteX4" fmla="*/ 3387855 w 3907971"/>
              <a:gd name="connsiteY4" fmla="*/ 3345522 h 3607634"/>
              <a:gd name="connsiteX5" fmla="*/ 3608715 w 3907971"/>
              <a:gd name="connsiteY5" fmla="*/ 3124662 h 3607634"/>
              <a:gd name="connsiteX6" fmla="*/ 3608715 w 3907971"/>
              <a:gd name="connsiteY6" fmla="*/ 498024 h 3607634"/>
              <a:gd name="connsiteX7" fmla="*/ 3387855 w 3907971"/>
              <a:gd name="connsiteY7" fmla="*/ 277164 h 3607634"/>
              <a:gd name="connsiteX8" fmla="*/ 329124 w 3907971"/>
              <a:gd name="connsiteY8" fmla="*/ 0 h 3607634"/>
              <a:gd name="connsiteX9" fmla="*/ 3578847 w 3907971"/>
              <a:gd name="connsiteY9" fmla="*/ 0 h 3607634"/>
              <a:gd name="connsiteX10" fmla="*/ 3907971 w 3907971"/>
              <a:gd name="connsiteY10" fmla="*/ 329124 h 3607634"/>
              <a:gd name="connsiteX11" fmla="*/ 3907971 w 3907971"/>
              <a:gd name="connsiteY11" fmla="*/ 3278510 h 3607634"/>
              <a:gd name="connsiteX12" fmla="*/ 3578847 w 3907971"/>
              <a:gd name="connsiteY12" fmla="*/ 3607634 h 3607634"/>
              <a:gd name="connsiteX13" fmla="*/ 329124 w 3907971"/>
              <a:gd name="connsiteY13" fmla="*/ 3607634 h 3607634"/>
              <a:gd name="connsiteX14" fmla="*/ 0 w 3907971"/>
              <a:gd name="connsiteY14" fmla="*/ 3278510 h 3607634"/>
              <a:gd name="connsiteX15" fmla="*/ 0 w 3907971"/>
              <a:gd name="connsiteY15" fmla="*/ 329124 h 3607634"/>
              <a:gd name="connsiteX16" fmla="*/ 329124 w 3907971"/>
              <a:gd name="connsiteY16" fmla="*/ 0 h 360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07971" h="3607634">
                <a:moveTo>
                  <a:pt x="576681" y="277164"/>
                </a:moveTo>
                <a:cubicBezTo>
                  <a:pt x="454703" y="277164"/>
                  <a:pt x="355821" y="376046"/>
                  <a:pt x="355821" y="498024"/>
                </a:cubicBezTo>
                <a:lnTo>
                  <a:pt x="355821" y="3124662"/>
                </a:lnTo>
                <a:cubicBezTo>
                  <a:pt x="355821" y="3246640"/>
                  <a:pt x="454703" y="3345522"/>
                  <a:pt x="576681" y="3345522"/>
                </a:cubicBezTo>
                <a:lnTo>
                  <a:pt x="3387855" y="3345522"/>
                </a:lnTo>
                <a:cubicBezTo>
                  <a:pt x="3509833" y="3345522"/>
                  <a:pt x="3608715" y="3246640"/>
                  <a:pt x="3608715" y="3124662"/>
                </a:cubicBezTo>
                <a:lnTo>
                  <a:pt x="3608715" y="498024"/>
                </a:lnTo>
                <a:cubicBezTo>
                  <a:pt x="3608715" y="376046"/>
                  <a:pt x="3509833" y="277164"/>
                  <a:pt x="3387855" y="277164"/>
                </a:cubicBezTo>
                <a:close/>
                <a:moveTo>
                  <a:pt x="329124" y="0"/>
                </a:moveTo>
                <a:lnTo>
                  <a:pt x="3578847" y="0"/>
                </a:lnTo>
                <a:cubicBezTo>
                  <a:pt x="3760617" y="0"/>
                  <a:pt x="3907971" y="147354"/>
                  <a:pt x="3907971" y="329124"/>
                </a:cubicBezTo>
                <a:lnTo>
                  <a:pt x="3907971" y="3278510"/>
                </a:lnTo>
                <a:cubicBezTo>
                  <a:pt x="3907971" y="3460280"/>
                  <a:pt x="3760617" y="3607634"/>
                  <a:pt x="3578847" y="3607634"/>
                </a:cubicBezTo>
                <a:lnTo>
                  <a:pt x="329124" y="3607634"/>
                </a:lnTo>
                <a:cubicBezTo>
                  <a:pt x="147354" y="3607634"/>
                  <a:pt x="0" y="3460280"/>
                  <a:pt x="0" y="3278510"/>
                </a:cubicBezTo>
                <a:lnTo>
                  <a:pt x="0" y="329124"/>
                </a:lnTo>
                <a:cubicBezTo>
                  <a:pt x="0" y="147354"/>
                  <a:pt x="147354" y="0"/>
                  <a:pt x="32912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5EF80F69-6DE1-B649-B6CE-9853A0491667}"/>
              </a:ext>
            </a:extLst>
          </p:cNvPr>
          <p:cNvSpPr/>
          <p:nvPr/>
        </p:nvSpPr>
        <p:spPr>
          <a:xfrm rot="10800000" flipH="1">
            <a:off x="4239987" y="544287"/>
            <a:ext cx="3619500" cy="329387"/>
          </a:xfrm>
          <a:prstGeom prst="parallelogram">
            <a:avLst>
              <a:gd name="adj" fmla="val 57979"/>
            </a:avLst>
          </a:prstGeom>
          <a:solidFill>
            <a:srgbClr val="CACBCB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968D27F-9866-9C48-95F4-FD94AABFEA82}"/>
              </a:ext>
            </a:extLst>
          </p:cNvPr>
          <p:cNvSpPr/>
          <p:nvPr/>
        </p:nvSpPr>
        <p:spPr>
          <a:xfrm>
            <a:off x="4870827" y="2632525"/>
            <a:ext cx="2988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spc="51" dirty="0">
                <a:ln w="0"/>
                <a:solidFill>
                  <a:srgbClr val="CBCBCB"/>
                </a:solidFill>
                <a:latin typeface="Comic Sans MS" panose="030F0902030302020204" pitchFamily="66" charset="0"/>
              </a:rPr>
              <a:t>Жауап</a:t>
            </a:r>
            <a:endParaRPr lang="ru-RU" sz="5400" b="1" spc="51" dirty="0">
              <a:ln w="0"/>
              <a:solidFill>
                <a:srgbClr val="CBCBC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1E377-4A98-964A-B679-12A3BFC4BB90}"/>
              </a:ext>
            </a:extLst>
          </p:cNvPr>
          <p:cNvSpPr txBox="1"/>
          <p:nvPr/>
        </p:nvSpPr>
        <p:spPr>
          <a:xfrm>
            <a:off x="3469026" y="5417413"/>
            <a:ext cx="549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>
                <a:latin typeface="Comic Sans MS" panose="030F0902030302020204" pitchFamily="66" charset="0"/>
              </a:rPr>
              <a:t>Ескерту </a:t>
            </a:r>
            <a:endParaRPr lang="ru-RU" sz="36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4729F0-2477-CC4B-B26D-2BDFDADD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8" b="94804" l="10000" r="90000">
                        <a14:foregroundMark x1="52093" y1="3648" x2="52442" y2="11885"/>
                        <a14:foregroundMark x1="60930" y1="54063" x2="61047" y2="62410"/>
                        <a14:foregroundMark x1="61047" y1="62410" x2="61628" y2="63184"/>
                        <a14:foregroundMark x1="36279" y1="93145" x2="40581" y2="92593"/>
                        <a14:foregroundMark x1="60116" y1="94804" x2="64302" y2="92261"/>
                        <a14:foregroundMark x1="48605" y1="52239" x2="60116" y2="56606"/>
                        <a14:foregroundMark x1="51279" y1="32172" x2="50930" y2="43284"/>
                        <a14:foregroundMark x1="53605" y1="12769" x2="53605" y2="21006"/>
                        <a14:foregroundMark x1="33256" y1="52405" x2="33256" y2="52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8335" y="495680"/>
            <a:ext cx="2401411" cy="5048544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43D57B1-88E6-4373-99C1-E96FBC0CB033}"/>
              </a:ext>
            </a:extLst>
          </p:cNvPr>
          <p:cNvCxnSpPr>
            <a:cxnSpLocks/>
          </p:cNvCxnSpPr>
          <p:nvPr/>
        </p:nvCxnSpPr>
        <p:spPr>
          <a:xfrm>
            <a:off x="3220183" y="2091184"/>
            <a:ext cx="2434659" cy="541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83557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325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0F81E72-0850-694F-B864-516EE5705517}"/>
              </a:ext>
            </a:extLst>
          </p:cNvPr>
          <p:cNvGrpSpPr/>
          <p:nvPr/>
        </p:nvGrpSpPr>
        <p:grpSpPr>
          <a:xfrm>
            <a:off x="7808" y="-28485"/>
            <a:ext cx="12184192" cy="3870344"/>
            <a:chOff x="7808" y="-28485"/>
            <a:chExt cx="11571799" cy="3870344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2C16F0C-4EB6-634A-B2B7-2659DA9B4984}"/>
                </a:ext>
              </a:extLst>
            </p:cNvPr>
            <p:cNvSpPr/>
            <p:nvPr/>
          </p:nvSpPr>
          <p:spPr>
            <a:xfrm>
              <a:off x="7808" y="-28485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79E82AA-A287-8249-B1C7-5876B3054C65}"/>
                </a:ext>
              </a:extLst>
            </p:cNvPr>
            <p:cNvSpPr/>
            <p:nvPr/>
          </p:nvSpPr>
          <p:spPr>
            <a:xfrm>
              <a:off x="2332911" y="-24451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46D8DED-5E85-204E-B0F2-96DBC484EC83}"/>
                </a:ext>
              </a:extLst>
            </p:cNvPr>
            <p:cNvSpPr/>
            <p:nvPr/>
          </p:nvSpPr>
          <p:spPr>
            <a:xfrm>
              <a:off x="4650086" y="-26041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EA8E876-7D08-4C49-AB39-DF6D59E84DE5}"/>
                </a:ext>
              </a:extLst>
            </p:cNvPr>
            <p:cNvSpPr/>
            <p:nvPr/>
          </p:nvSpPr>
          <p:spPr>
            <a:xfrm>
              <a:off x="6975189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06E68BB7-531F-504E-8F38-A0576138D805}"/>
                </a:ext>
              </a:extLst>
            </p:cNvPr>
            <p:cNvSpPr/>
            <p:nvPr/>
          </p:nvSpPr>
          <p:spPr>
            <a:xfrm>
              <a:off x="9286112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1CF308-3E56-2640-B0C7-41E3EB536AC2}"/>
              </a:ext>
            </a:extLst>
          </p:cNvPr>
          <p:cNvSpPr/>
          <p:nvPr/>
        </p:nvSpPr>
        <p:spPr>
          <a:xfrm>
            <a:off x="0" y="3863868"/>
            <a:ext cx="12192000" cy="2994135"/>
          </a:xfrm>
          <a:prstGeom prst="rect">
            <a:avLst/>
          </a:prstGeom>
          <a:solidFill>
            <a:srgbClr val="FFC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7A03909-6E73-B543-92FD-1FC4EADE3A13}"/>
              </a:ext>
            </a:extLst>
          </p:cNvPr>
          <p:cNvSpPr/>
          <p:nvPr/>
        </p:nvSpPr>
        <p:spPr>
          <a:xfrm>
            <a:off x="3951518" y="544287"/>
            <a:ext cx="3907971" cy="3607635"/>
          </a:xfrm>
          <a:prstGeom prst="roundRect">
            <a:avLst>
              <a:gd name="adj" fmla="val 9123"/>
            </a:avLst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FE60BD8-2CD8-A24D-8B84-A7DF1D0D0A93}"/>
              </a:ext>
            </a:extLst>
          </p:cNvPr>
          <p:cNvSpPr/>
          <p:nvPr/>
        </p:nvSpPr>
        <p:spPr>
          <a:xfrm>
            <a:off x="544285" y="3603734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0CFABBCC-A527-5340-A976-E2BFEC4988FD}"/>
              </a:ext>
            </a:extLst>
          </p:cNvPr>
          <p:cNvSpPr/>
          <p:nvPr/>
        </p:nvSpPr>
        <p:spPr>
          <a:xfrm rot="10800000" flipH="1">
            <a:off x="832757" y="3863868"/>
            <a:ext cx="9525001" cy="1023257"/>
          </a:xfrm>
          <a:prstGeom prst="parallelogram">
            <a:avLst>
              <a:gd name="adj" fmla="val 57979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9CB0FE5-5FE9-7C4D-A3D7-0FE70089A06F}"/>
              </a:ext>
            </a:extLst>
          </p:cNvPr>
          <p:cNvSpPr/>
          <p:nvPr/>
        </p:nvSpPr>
        <p:spPr>
          <a:xfrm>
            <a:off x="838201" y="4247678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7001A-C8FD-3947-A21B-DE37467B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13" y="2186941"/>
            <a:ext cx="2097843" cy="1964980"/>
          </a:xfrm>
          <a:prstGeom prst="rect">
            <a:avLst/>
          </a:prstGeom>
        </p:spPr>
      </p:pic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3A142FC5-7E25-074E-A1C6-64768471769F}"/>
              </a:ext>
            </a:extLst>
          </p:cNvPr>
          <p:cNvSpPr/>
          <p:nvPr/>
        </p:nvSpPr>
        <p:spPr>
          <a:xfrm>
            <a:off x="4239989" y="873673"/>
            <a:ext cx="3907971" cy="3607635"/>
          </a:xfrm>
          <a:custGeom>
            <a:avLst/>
            <a:gdLst>
              <a:gd name="connsiteX0" fmla="*/ 576681 w 3907971"/>
              <a:gd name="connsiteY0" fmla="*/ 277164 h 3607634"/>
              <a:gd name="connsiteX1" fmla="*/ 355821 w 3907971"/>
              <a:gd name="connsiteY1" fmla="*/ 498024 h 3607634"/>
              <a:gd name="connsiteX2" fmla="*/ 355821 w 3907971"/>
              <a:gd name="connsiteY2" fmla="*/ 3124662 h 3607634"/>
              <a:gd name="connsiteX3" fmla="*/ 576681 w 3907971"/>
              <a:gd name="connsiteY3" fmla="*/ 3345522 h 3607634"/>
              <a:gd name="connsiteX4" fmla="*/ 3387855 w 3907971"/>
              <a:gd name="connsiteY4" fmla="*/ 3345522 h 3607634"/>
              <a:gd name="connsiteX5" fmla="*/ 3608715 w 3907971"/>
              <a:gd name="connsiteY5" fmla="*/ 3124662 h 3607634"/>
              <a:gd name="connsiteX6" fmla="*/ 3608715 w 3907971"/>
              <a:gd name="connsiteY6" fmla="*/ 498024 h 3607634"/>
              <a:gd name="connsiteX7" fmla="*/ 3387855 w 3907971"/>
              <a:gd name="connsiteY7" fmla="*/ 277164 h 3607634"/>
              <a:gd name="connsiteX8" fmla="*/ 329124 w 3907971"/>
              <a:gd name="connsiteY8" fmla="*/ 0 h 3607634"/>
              <a:gd name="connsiteX9" fmla="*/ 3578847 w 3907971"/>
              <a:gd name="connsiteY9" fmla="*/ 0 h 3607634"/>
              <a:gd name="connsiteX10" fmla="*/ 3907971 w 3907971"/>
              <a:gd name="connsiteY10" fmla="*/ 329124 h 3607634"/>
              <a:gd name="connsiteX11" fmla="*/ 3907971 w 3907971"/>
              <a:gd name="connsiteY11" fmla="*/ 3278510 h 3607634"/>
              <a:gd name="connsiteX12" fmla="*/ 3578847 w 3907971"/>
              <a:gd name="connsiteY12" fmla="*/ 3607634 h 3607634"/>
              <a:gd name="connsiteX13" fmla="*/ 329124 w 3907971"/>
              <a:gd name="connsiteY13" fmla="*/ 3607634 h 3607634"/>
              <a:gd name="connsiteX14" fmla="*/ 0 w 3907971"/>
              <a:gd name="connsiteY14" fmla="*/ 3278510 h 3607634"/>
              <a:gd name="connsiteX15" fmla="*/ 0 w 3907971"/>
              <a:gd name="connsiteY15" fmla="*/ 329124 h 3607634"/>
              <a:gd name="connsiteX16" fmla="*/ 329124 w 3907971"/>
              <a:gd name="connsiteY16" fmla="*/ 0 h 360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07971" h="3607634">
                <a:moveTo>
                  <a:pt x="576681" y="277164"/>
                </a:moveTo>
                <a:cubicBezTo>
                  <a:pt x="454703" y="277164"/>
                  <a:pt x="355821" y="376046"/>
                  <a:pt x="355821" y="498024"/>
                </a:cubicBezTo>
                <a:lnTo>
                  <a:pt x="355821" y="3124662"/>
                </a:lnTo>
                <a:cubicBezTo>
                  <a:pt x="355821" y="3246640"/>
                  <a:pt x="454703" y="3345522"/>
                  <a:pt x="576681" y="3345522"/>
                </a:cubicBezTo>
                <a:lnTo>
                  <a:pt x="3387855" y="3345522"/>
                </a:lnTo>
                <a:cubicBezTo>
                  <a:pt x="3509833" y="3345522"/>
                  <a:pt x="3608715" y="3246640"/>
                  <a:pt x="3608715" y="3124662"/>
                </a:cubicBezTo>
                <a:lnTo>
                  <a:pt x="3608715" y="498024"/>
                </a:lnTo>
                <a:cubicBezTo>
                  <a:pt x="3608715" y="376046"/>
                  <a:pt x="3509833" y="277164"/>
                  <a:pt x="3387855" y="277164"/>
                </a:cubicBezTo>
                <a:close/>
                <a:moveTo>
                  <a:pt x="329124" y="0"/>
                </a:moveTo>
                <a:lnTo>
                  <a:pt x="3578847" y="0"/>
                </a:lnTo>
                <a:cubicBezTo>
                  <a:pt x="3760617" y="0"/>
                  <a:pt x="3907971" y="147354"/>
                  <a:pt x="3907971" y="329124"/>
                </a:cubicBezTo>
                <a:lnTo>
                  <a:pt x="3907971" y="3278510"/>
                </a:lnTo>
                <a:cubicBezTo>
                  <a:pt x="3907971" y="3460280"/>
                  <a:pt x="3760617" y="3607634"/>
                  <a:pt x="3578847" y="3607634"/>
                </a:cubicBezTo>
                <a:lnTo>
                  <a:pt x="329124" y="3607634"/>
                </a:lnTo>
                <a:cubicBezTo>
                  <a:pt x="147354" y="3607634"/>
                  <a:pt x="0" y="3460280"/>
                  <a:pt x="0" y="3278510"/>
                </a:cubicBezTo>
                <a:lnTo>
                  <a:pt x="0" y="329124"/>
                </a:lnTo>
                <a:cubicBezTo>
                  <a:pt x="0" y="147354"/>
                  <a:pt x="147354" y="0"/>
                  <a:pt x="32912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5EF80F69-6DE1-B649-B6CE-9853A0491667}"/>
              </a:ext>
            </a:extLst>
          </p:cNvPr>
          <p:cNvSpPr/>
          <p:nvPr/>
        </p:nvSpPr>
        <p:spPr>
          <a:xfrm rot="10800000" flipH="1">
            <a:off x="4239987" y="544287"/>
            <a:ext cx="3619500" cy="329387"/>
          </a:xfrm>
          <a:prstGeom prst="parallelogram">
            <a:avLst>
              <a:gd name="adj" fmla="val 57979"/>
            </a:avLst>
          </a:prstGeom>
          <a:solidFill>
            <a:srgbClr val="CACBCB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968D27F-9866-9C48-95F4-FD94AABFEA82}"/>
              </a:ext>
            </a:extLst>
          </p:cNvPr>
          <p:cNvSpPr/>
          <p:nvPr/>
        </p:nvSpPr>
        <p:spPr>
          <a:xfrm>
            <a:off x="4870827" y="2632525"/>
            <a:ext cx="2988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spc="51" dirty="0">
                <a:ln w="0"/>
                <a:solidFill>
                  <a:srgbClr val="CBCBCB"/>
                </a:solidFill>
                <a:latin typeface="Comic Sans MS" panose="030F0902030302020204" pitchFamily="66" charset="0"/>
              </a:rPr>
              <a:t>Жауап</a:t>
            </a:r>
            <a:endParaRPr lang="ru-RU" sz="5400" b="1" spc="51" dirty="0">
              <a:ln w="0"/>
              <a:solidFill>
                <a:srgbClr val="CBCBCB"/>
              </a:solidFill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88786E3-24A1-F843-B6AB-50331A36169C}"/>
              </a:ext>
            </a:extLst>
          </p:cNvPr>
          <p:cNvSpPr/>
          <p:nvPr/>
        </p:nvSpPr>
        <p:spPr>
          <a:xfrm>
            <a:off x="413361" y="5674290"/>
            <a:ext cx="2279737" cy="926927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FF00"/>
                </a:solidFill>
                <a:latin typeface="Britannic Bold" panose="020B0903060703020204" pitchFamily="34" charset="0"/>
              </a:rPr>
              <a:t>scan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84CDC4-06E3-1B4A-A65F-363D6D6DC742}"/>
              </a:ext>
            </a:extLst>
          </p:cNvPr>
          <p:cNvSpPr/>
          <p:nvPr/>
        </p:nvSpPr>
        <p:spPr>
          <a:xfrm>
            <a:off x="9634607" y="5674292"/>
            <a:ext cx="2279737" cy="926927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rgbClr val="00FF00"/>
                </a:solidFill>
                <a:latin typeface="Britannic Bold" panose="020B0903060703020204" pitchFamily="34" charset="0"/>
              </a:rPr>
              <a:t>келесі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1E377-4A98-964A-B679-12A3BFC4BB90}"/>
              </a:ext>
            </a:extLst>
          </p:cNvPr>
          <p:cNvSpPr txBox="1"/>
          <p:nvPr/>
        </p:nvSpPr>
        <p:spPr>
          <a:xfrm>
            <a:off x="3444511" y="5814591"/>
            <a:ext cx="549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>
                <a:latin typeface="Comic Sans MS" panose="030F0902030302020204" pitchFamily="66" charset="0"/>
              </a:rPr>
              <a:t>Сұрақ</a:t>
            </a:r>
            <a:endParaRPr lang="ru-RU" sz="36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4729F0-2477-CC4B-B26D-2BDFDADD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8" b="94804" l="10000" r="90000">
                        <a14:foregroundMark x1="52093" y1="3648" x2="52442" y2="11885"/>
                        <a14:foregroundMark x1="60930" y1="54063" x2="61047" y2="62410"/>
                        <a14:foregroundMark x1="61047" y1="62410" x2="61628" y2="63184"/>
                        <a14:foregroundMark x1="36279" y1="93145" x2="40581" y2="92593"/>
                        <a14:foregroundMark x1="60116" y1="94804" x2="64302" y2="92261"/>
                        <a14:foregroundMark x1="48605" y1="52239" x2="60116" y2="56606"/>
                        <a14:foregroundMark x1="51279" y1="32172" x2="50930" y2="43284"/>
                        <a14:foregroundMark x1="53605" y1="12769" x2="53605" y2="21006"/>
                        <a14:foregroundMark x1="33256" y1="52405" x2="33256" y2="52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8335" y="495680"/>
            <a:ext cx="2401411" cy="50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267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325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F06B21-BF0C-E848-A7BE-62176B83C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8" b="94804" l="10000" r="90000">
                        <a14:foregroundMark x1="52093" y1="3648" x2="52442" y2="11885"/>
                        <a14:foregroundMark x1="60930" y1="54063" x2="61047" y2="62410"/>
                        <a14:foregroundMark x1="61047" y1="62410" x2="61628" y2="63184"/>
                        <a14:foregroundMark x1="36279" y1="93145" x2="40581" y2="92593"/>
                        <a14:foregroundMark x1="60116" y1="94804" x2="64302" y2="92261"/>
                        <a14:foregroundMark x1="48605" y1="52239" x2="60116" y2="56606"/>
                        <a14:foregroundMark x1="51279" y1="32172" x2="50930" y2="43284"/>
                        <a14:foregroundMark x1="53605" y1="12769" x2="53605" y2="21006"/>
                        <a14:foregroundMark x1="33256" y1="52405" x2="33256" y2="52405"/>
                      </a14:backgroundRemoval>
                    </a14:imgEffect>
                  </a14:imgLayer>
                </a14:imgProps>
              </a:ext>
            </a:extLst>
          </a:blip>
          <a:srcRect l="16946" r="16955" b="51919"/>
          <a:stretch/>
        </p:blipFill>
        <p:spPr>
          <a:xfrm flipH="1">
            <a:off x="1052947" y="332509"/>
            <a:ext cx="4267200" cy="6525491"/>
          </a:xfrm>
          <a:prstGeom prst="rect">
            <a:avLst/>
          </a:prstGeom>
        </p:spPr>
      </p:pic>
      <p:sp>
        <p:nvSpPr>
          <p:cNvPr id="5" name="Скругленная прямоугольная выноска 4">
            <a:extLst>
              <a:ext uri="{FF2B5EF4-FFF2-40B4-BE49-F238E27FC236}">
                <a16:creationId xmlns:a16="http://schemas.microsoft.com/office/drawing/2014/main" id="{5F3D2975-39FC-AB40-9D50-881A9738829E}"/>
              </a:ext>
            </a:extLst>
          </p:cNvPr>
          <p:cNvSpPr/>
          <p:nvPr/>
        </p:nvSpPr>
        <p:spPr>
          <a:xfrm>
            <a:off x="5985167" y="969819"/>
            <a:ext cx="5001491" cy="2729347"/>
          </a:xfrm>
          <a:prstGeom prst="wedgeRoundRectCallout">
            <a:avLst>
              <a:gd name="adj1" fmla="val -80667"/>
              <a:gd name="adj2" fmla="val 4016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dirty="0">
                <a:solidFill>
                  <a:srgbClr val="002060"/>
                </a:solidFill>
                <a:latin typeface="Cooper Black" panose="0208090404030B020404" pitchFamily="18" charset="0"/>
              </a:rPr>
              <a:t>Тамаша!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82645"/>
      </p:ext>
    </p:extLst>
  </p:cSld>
  <p:clrMapOvr>
    <a:masterClrMapping/>
  </p:clrMapOvr>
  <p:transition spd="slow" advClick="0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A1C985-BEB5-AB41-B65A-30B47AD66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8" b="94804" l="10000" r="90000">
                        <a14:foregroundMark x1="52093" y1="3648" x2="52442" y2="11885"/>
                        <a14:foregroundMark x1="60930" y1="54063" x2="61047" y2="62410"/>
                        <a14:foregroundMark x1="61047" y1="62410" x2="61628" y2="63184"/>
                        <a14:foregroundMark x1="36279" y1="93145" x2="40581" y2="92593"/>
                        <a14:foregroundMark x1="60116" y1="94804" x2="64302" y2="92261"/>
                        <a14:foregroundMark x1="48605" y1="52239" x2="60116" y2="56606"/>
                        <a14:foregroundMark x1="51279" y1="32172" x2="50930" y2="43284"/>
                        <a14:foregroundMark x1="53605" y1="12769" x2="53605" y2="21006"/>
                        <a14:foregroundMark x1="33256" y1="52405" x2="33256" y2="52405"/>
                      </a14:backgroundRemoval>
                    </a14:imgEffect>
                  </a14:imgLayer>
                </a14:imgProps>
              </a:ext>
            </a:extLst>
          </a:blip>
          <a:srcRect l="16946" r="16955" b="51919"/>
          <a:stretch/>
        </p:blipFill>
        <p:spPr>
          <a:xfrm>
            <a:off x="6821920" y="484911"/>
            <a:ext cx="4167541" cy="63730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AC5E1C-6744-0C4B-AD9F-F95EF523F37D}"/>
              </a:ext>
            </a:extLst>
          </p:cNvPr>
          <p:cNvSpPr txBox="1"/>
          <p:nvPr/>
        </p:nvSpPr>
        <p:spPr>
          <a:xfrm>
            <a:off x="909301" y="930511"/>
            <a:ext cx="612370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500" dirty="0">
                <a:solidFill>
                  <a:srgbClr val="002060"/>
                </a:solidFill>
              </a:rPr>
              <a:t>Тексеріс ойыны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A6164B-903E-D149-BD3B-59522BAE2267}"/>
              </a:ext>
            </a:extLst>
          </p:cNvPr>
          <p:cNvSpPr/>
          <p:nvPr/>
        </p:nvSpPr>
        <p:spPr>
          <a:xfrm>
            <a:off x="2190332" y="5089476"/>
            <a:ext cx="2279737" cy="701727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rgbClr val="00FF00"/>
                </a:solidFill>
                <a:latin typeface="Britannic Bold" panose="020B0903060703020204" pitchFamily="34" charset="0"/>
              </a:rPr>
              <a:t>Бастау</a:t>
            </a:r>
            <a:endParaRPr lang="ru-RU" sz="4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0F81E72-0850-694F-B864-516EE5705517}"/>
              </a:ext>
            </a:extLst>
          </p:cNvPr>
          <p:cNvGrpSpPr/>
          <p:nvPr/>
        </p:nvGrpSpPr>
        <p:grpSpPr>
          <a:xfrm>
            <a:off x="7808" y="-28485"/>
            <a:ext cx="12184192" cy="3870344"/>
            <a:chOff x="7808" y="-28485"/>
            <a:chExt cx="11571799" cy="3870344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2C16F0C-4EB6-634A-B2B7-2659DA9B4984}"/>
                </a:ext>
              </a:extLst>
            </p:cNvPr>
            <p:cNvSpPr/>
            <p:nvPr/>
          </p:nvSpPr>
          <p:spPr>
            <a:xfrm>
              <a:off x="7808" y="-28485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79E82AA-A287-8249-B1C7-5876B3054C65}"/>
                </a:ext>
              </a:extLst>
            </p:cNvPr>
            <p:cNvSpPr/>
            <p:nvPr/>
          </p:nvSpPr>
          <p:spPr>
            <a:xfrm>
              <a:off x="2332911" y="-24451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46D8DED-5E85-204E-B0F2-96DBC484EC83}"/>
                </a:ext>
              </a:extLst>
            </p:cNvPr>
            <p:cNvSpPr/>
            <p:nvPr/>
          </p:nvSpPr>
          <p:spPr>
            <a:xfrm>
              <a:off x="4650086" y="-26041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EA8E876-7D08-4C49-AB39-DF6D59E84DE5}"/>
                </a:ext>
              </a:extLst>
            </p:cNvPr>
            <p:cNvSpPr/>
            <p:nvPr/>
          </p:nvSpPr>
          <p:spPr>
            <a:xfrm>
              <a:off x="6975189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06E68BB7-531F-504E-8F38-A0576138D805}"/>
                </a:ext>
              </a:extLst>
            </p:cNvPr>
            <p:cNvSpPr/>
            <p:nvPr/>
          </p:nvSpPr>
          <p:spPr>
            <a:xfrm>
              <a:off x="9286112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1CF308-3E56-2640-B0C7-41E3EB536AC2}"/>
              </a:ext>
            </a:extLst>
          </p:cNvPr>
          <p:cNvSpPr/>
          <p:nvPr/>
        </p:nvSpPr>
        <p:spPr>
          <a:xfrm>
            <a:off x="0" y="3863868"/>
            <a:ext cx="12192000" cy="2994135"/>
          </a:xfrm>
          <a:prstGeom prst="rect">
            <a:avLst/>
          </a:prstGeom>
          <a:solidFill>
            <a:srgbClr val="FFC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7A03909-6E73-B543-92FD-1FC4EADE3A13}"/>
              </a:ext>
            </a:extLst>
          </p:cNvPr>
          <p:cNvSpPr/>
          <p:nvPr/>
        </p:nvSpPr>
        <p:spPr>
          <a:xfrm>
            <a:off x="3951518" y="544287"/>
            <a:ext cx="3907971" cy="3607635"/>
          </a:xfrm>
          <a:prstGeom prst="roundRect">
            <a:avLst>
              <a:gd name="adj" fmla="val 9123"/>
            </a:avLst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FE60BD8-2CD8-A24D-8B84-A7DF1D0D0A93}"/>
              </a:ext>
            </a:extLst>
          </p:cNvPr>
          <p:cNvSpPr/>
          <p:nvPr/>
        </p:nvSpPr>
        <p:spPr>
          <a:xfrm>
            <a:off x="544285" y="3603734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0CFABBCC-A527-5340-A976-E2BFEC4988FD}"/>
              </a:ext>
            </a:extLst>
          </p:cNvPr>
          <p:cNvSpPr/>
          <p:nvPr/>
        </p:nvSpPr>
        <p:spPr>
          <a:xfrm rot="10800000" flipH="1">
            <a:off x="832757" y="3863868"/>
            <a:ext cx="9525001" cy="1023257"/>
          </a:xfrm>
          <a:prstGeom prst="parallelogram">
            <a:avLst>
              <a:gd name="adj" fmla="val 57979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9CB0FE5-5FE9-7C4D-A3D7-0FE70089A06F}"/>
              </a:ext>
            </a:extLst>
          </p:cNvPr>
          <p:cNvSpPr/>
          <p:nvPr/>
        </p:nvSpPr>
        <p:spPr>
          <a:xfrm>
            <a:off x="838201" y="4247678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7001A-C8FD-3947-A21B-DE37467B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13" y="2186941"/>
            <a:ext cx="2097843" cy="1964980"/>
          </a:xfrm>
          <a:prstGeom prst="rect">
            <a:avLst/>
          </a:prstGeom>
        </p:spPr>
      </p:pic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3A142FC5-7E25-074E-A1C6-64768471769F}"/>
              </a:ext>
            </a:extLst>
          </p:cNvPr>
          <p:cNvSpPr/>
          <p:nvPr/>
        </p:nvSpPr>
        <p:spPr>
          <a:xfrm>
            <a:off x="4239989" y="873673"/>
            <a:ext cx="3907971" cy="3607635"/>
          </a:xfrm>
          <a:custGeom>
            <a:avLst/>
            <a:gdLst>
              <a:gd name="connsiteX0" fmla="*/ 576681 w 3907971"/>
              <a:gd name="connsiteY0" fmla="*/ 277164 h 3607634"/>
              <a:gd name="connsiteX1" fmla="*/ 355821 w 3907971"/>
              <a:gd name="connsiteY1" fmla="*/ 498024 h 3607634"/>
              <a:gd name="connsiteX2" fmla="*/ 355821 w 3907971"/>
              <a:gd name="connsiteY2" fmla="*/ 3124662 h 3607634"/>
              <a:gd name="connsiteX3" fmla="*/ 576681 w 3907971"/>
              <a:gd name="connsiteY3" fmla="*/ 3345522 h 3607634"/>
              <a:gd name="connsiteX4" fmla="*/ 3387855 w 3907971"/>
              <a:gd name="connsiteY4" fmla="*/ 3345522 h 3607634"/>
              <a:gd name="connsiteX5" fmla="*/ 3608715 w 3907971"/>
              <a:gd name="connsiteY5" fmla="*/ 3124662 h 3607634"/>
              <a:gd name="connsiteX6" fmla="*/ 3608715 w 3907971"/>
              <a:gd name="connsiteY6" fmla="*/ 498024 h 3607634"/>
              <a:gd name="connsiteX7" fmla="*/ 3387855 w 3907971"/>
              <a:gd name="connsiteY7" fmla="*/ 277164 h 3607634"/>
              <a:gd name="connsiteX8" fmla="*/ 329124 w 3907971"/>
              <a:gd name="connsiteY8" fmla="*/ 0 h 3607634"/>
              <a:gd name="connsiteX9" fmla="*/ 3578847 w 3907971"/>
              <a:gd name="connsiteY9" fmla="*/ 0 h 3607634"/>
              <a:gd name="connsiteX10" fmla="*/ 3907971 w 3907971"/>
              <a:gd name="connsiteY10" fmla="*/ 329124 h 3607634"/>
              <a:gd name="connsiteX11" fmla="*/ 3907971 w 3907971"/>
              <a:gd name="connsiteY11" fmla="*/ 3278510 h 3607634"/>
              <a:gd name="connsiteX12" fmla="*/ 3578847 w 3907971"/>
              <a:gd name="connsiteY12" fmla="*/ 3607634 h 3607634"/>
              <a:gd name="connsiteX13" fmla="*/ 329124 w 3907971"/>
              <a:gd name="connsiteY13" fmla="*/ 3607634 h 3607634"/>
              <a:gd name="connsiteX14" fmla="*/ 0 w 3907971"/>
              <a:gd name="connsiteY14" fmla="*/ 3278510 h 3607634"/>
              <a:gd name="connsiteX15" fmla="*/ 0 w 3907971"/>
              <a:gd name="connsiteY15" fmla="*/ 329124 h 3607634"/>
              <a:gd name="connsiteX16" fmla="*/ 329124 w 3907971"/>
              <a:gd name="connsiteY16" fmla="*/ 0 h 360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07971" h="3607634">
                <a:moveTo>
                  <a:pt x="576681" y="277164"/>
                </a:moveTo>
                <a:cubicBezTo>
                  <a:pt x="454703" y="277164"/>
                  <a:pt x="355821" y="376046"/>
                  <a:pt x="355821" y="498024"/>
                </a:cubicBezTo>
                <a:lnTo>
                  <a:pt x="355821" y="3124662"/>
                </a:lnTo>
                <a:cubicBezTo>
                  <a:pt x="355821" y="3246640"/>
                  <a:pt x="454703" y="3345522"/>
                  <a:pt x="576681" y="3345522"/>
                </a:cubicBezTo>
                <a:lnTo>
                  <a:pt x="3387855" y="3345522"/>
                </a:lnTo>
                <a:cubicBezTo>
                  <a:pt x="3509833" y="3345522"/>
                  <a:pt x="3608715" y="3246640"/>
                  <a:pt x="3608715" y="3124662"/>
                </a:cubicBezTo>
                <a:lnTo>
                  <a:pt x="3608715" y="498024"/>
                </a:lnTo>
                <a:cubicBezTo>
                  <a:pt x="3608715" y="376046"/>
                  <a:pt x="3509833" y="277164"/>
                  <a:pt x="3387855" y="277164"/>
                </a:cubicBezTo>
                <a:close/>
                <a:moveTo>
                  <a:pt x="329124" y="0"/>
                </a:moveTo>
                <a:lnTo>
                  <a:pt x="3578847" y="0"/>
                </a:lnTo>
                <a:cubicBezTo>
                  <a:pt x="3760617" y="0"/>
                  <a:pt x="3907971" y="147354"/>
                  <a:pt x="3907971" y="329124"/>
                </a:cubicBezTo>
                <a:lnTo>
                  <a:pt x="3907971" y="3278510"/>
                </a:lnTo>
                <a:cubicBezTo>
                  <a:pt x="3907971" y="3460280"/>
                  <a:pt x="3760617" y="3607634"/>
                  <a:pt x="3578847" y="3607634"/>
                </a:cubicBezTo>
                <a:lnTo>
                  <a:pt x="329124" y="3607634"/>
                </a:lnTo>
                <a:cubicBezTo>
                  <a:pt x="147354" y="3607634"/>
                  <a:pt x="0" y="3460280"/>
                  <a:pt x="0" y="3278510"/>
                </a:cubicBezTo>
                <a:lnTo>
                  <a:pt x="0" y="329124"/>
                </a:lnTo>
                <a:cubicBezTo>
                  <a:pt x="0" y="147354"/>
                  <a:pt x="147354" y="0"/>
                  <a:pt x="32912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5EF80F69-6DE1-B649-B6CE-9853A0491667}"/>
              </a:ext>
            </a:extLst>
          </p:cNvPr>
          <p:cNvSpPr/>
          <p:nvPr/>
        </p:nvSpPr>
        <p:spPr>
          <a:xfrm rot="10800000" flipH="1">
            <a:off x="4239987" y="544287"/>
            <a:ext cx="3619500" cy="329387"/>
          </a:xfrm>
          <a:prstGeom prst="parallelogram">
            <a:avLst>
              <a:gd name="adj" fmla="val 57979"/>
            </a:avLst>
          </a:prstGeom>
          <a:solidFill>
            <a:srgbClr val="CACBCB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968D27F-9866-9C48-95F4-FD94AABFEA82}"/>
              </a:ext>
            </a:extLst>
          </p:cNvPr>
          <p:cNvSpPr/>
          <p:nvPr/>
        </p:nvSpPr>
        <p:spPr>
          <a:xfrm>
            <a:off x="4870827" y="2632525"/>
            <a:ext cx="2988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spc="51" dirty="0">
                <a:ln w="0"/>
                <a:solidFill>
                  <a:srgbClr val="CBCBCB"/>
                </a:solidFill>
                <a:latin typeface="Comic Sans MS" panose="030F0902030302020204" pitchFamily="66" charset="0"/>
              </a:rPr>
              <a:t>Жауап</a:t>
            </a:r>
            <a:endParaRPr lang="ru-RU" sz="5400" b="1" spc="51" dirty="0">
              <a:ln w="0"/>
              <a:solidFill>
                <a:srgbClr val="CBCBCB"/>
              </a:solidFill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88786E3-24A1-F843-B6AB-50331A36169C}"/>
              </a:ext>
            </a:extLst>
          </p:cNvPr>
          <p:cNvSpPr/>
          <p:nvPr/>
        </p:nvSpPr>
        <p:spPr>
          <a:xfrm>
            <a:off x="413361" y="5674290"/>
            <a:ext cx="2279737" cy="926927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FF00"/>
                </a:solidFill>
                <a:latin typeface="Britannic Bold" panose="020B0903060703020204" pitchFamily="34" charset="0"/>
              </a:rPr>
              <a:t>scan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84CDC4-06E3-1B4A-A65F-363D6D6DC742}"/>
              </a:ext>
            </a:extLst>
          </p:cNvPr>
          <p:cNvSpPr/>
          <p:nvPr/>
        </p:nvSpPr>
        <p:spPr>
          <a:xfrm>
            <a:off x="9634607" y="5674292"/>
            <a:ext cx="2279737" cy="926927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rgbClr val="00FF00"/>
                </a:solidFill>
                <a:latin typeface="Britannic Bold" panose="020B0903060703020204" pitchFamily="34" charset="0"/>
              </a:rPr>
              <a:t>келесі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1E377-4A98-964A-B679-12A3BFC4BB90}"/>
              </a:ext>
            </a:extLst>
          </p:cNvPr>
          <p:cNvSpPr txBox="1"/>
          <p:nvPr/>
        </p:nvSpPr>
        <p:spPr>
          <a:xfrm>
            <a:off x="3444511" y="5814591"/>
            <a:ext cx="549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>
                <a:latin typeface="Comic Sans MS" panose="030F0902030302020204" pitchFamily="66" charset="0"/>
              </a:rPr>
              <a:t>Сұрақ</a:t>
            </a:r>
            <a:endParaRPr lang="ru-RU" sz="36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4729F0-2477-CC4B-B26D-2BDFDADD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8" b="94804" l="10000" r="90000">
                        <a14:foregroundMark x1="52093" y1="3648" x2="52442" y2="11885"/>
                        <a14:foregroundMark x1="60930" y1="54063" x2="61047" y2="62410"/>
                        <a14:foregroundMark x1="61047" y1="62410" x2="61628" y2="63184"/>
                        <a14:foregroundMark x1="36279" y1="93145" x2="40581" y2="92593"/>
                        <a14:foregroundMark x1="60116" y1="94804" x2="64302" y2="92261"/>
                        <a14:foregroundMark x1="48605" y1="52239" x2="60116" y2="56606"/>
                        <a14:foregroundMark x1="51279" y1="32172" x2="50930" y2="43284"/>
                        <a14:foregroundMark x1="53605" y1="12769" x2="53605" y2="21006"/>
                        <a14:foregroundMark x1="33256" y1="52405" x2="33256" y2="52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8335" y="495680"/>
            <a:ext cx="2401411" cy="50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9035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325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0F81E72-0850-694F-B864-516EE5705517}"/>
              </a:ext>
            </a:extLst>
          </p:cNvPr>
          <p:cNvGrpSpPr/>
          <p:nvPr/>
        </p:nvGrpSpPr>
        <p:grpSpPr>
          <a:xfrm>
            <a:off x="7808" y="-28485"/>
            <a:ext cx="12184192" cy="3870344"/>
            <a:chOff x="7808" y="-28485"/>
            <a:chExt cx="11571799" cy="3870344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2C16F0C-4EB6-634A-B2B7-2659DA9B4984}"/>
                </a:ext>
              </a:extLst>
            </p:cNvPr>
            <p:cNvSpPr/>
            <p:nvPr/>
          </p:nvSpPr>
          <p:spPr>
            <a:xfrm>
              <a:off x="7808" y="-28485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79E82AA-A287-8249-B1C7-5876B3054C65}"/>
                </a:ext>
              </a:extLst>
            </p:cNvPr>
            <p:cNvSpPr/>
            <p:nvPr/>
          </p:nvSpPr>
          <p:spPr>
            <a:xfrm>
              <a:off x="2332911" y="-24451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46D8DED-5E85-204E-B0F2-96DBC484EC83}"/>
                </a:ext>
              </a:extLst>
            </p:cNvPr>
            <p:cNvSpPr/>
            <p:nvPr/>
          </p:nvSpPr>
          <p:spPr>
            <a:xfrm>
              <a:off x="4650086" y="-26041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EA8E876-7D08-4C49-AB39-DF6D59E84DE5}"/>
                </a:ext>
              </a:extLst>
            </p:cNvPr>
            <p:cNvSpPr/>
            <p:nvPr/>
          </p:nvSpPr>
          <p:spPr>
            <a:xfrm>
              <a:off x="6975189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06E68BB7-531F-504E-8F38-A0576138D805}"/>
                </a:ext>
              </a:extLst>
            </p:cNvPr>
            <p:cNvSpPr/>
            <p:nvPr/>
          </p:nvSpPr>
          <p:spPr>
            <a:xfrm>
              <a:off x="9286112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1CF308-3E56-2640-B0C7-41E3EB536AC2}"/>
              </a:ext>
            </a:extLst>
          </p:cNvPr>
          <p:cNvSpPr/>
          <p:nvPr/>
        </p:nvSpPr>
        <p:spPr>
          <a:xfrm>
            <a:off x="0" y="3863868"/>
            <a:ext cx="12192000" cy="2994135"/>
          </a:xfrm>
          <a:prstGeom prst="rect">
            <a:avLst/>
          </a:prstGeom>
          <a:solidFill>
            <a:srgbClr val="FFC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7A03909-6E73-B543-92FD-1FC4EADE3A13}"/>
              </a:ext>
            </a:extLst>
          </p:cNvPr>
          <p:cNvSpPr/>
          <p:nvPr/>
        </p:nvSpPr>
        <p:spPr>
          <a:xfrm>
            <a:off x="3951518" y="544287"/>
            <a:ext cx="3907971" cy="3607635"/>
          </a:xfrm>
          <a:prstGeom prst="roundRect">
            <a:avLst>
              <a:gd name="adj" fmla="val 9123"/>
            </a:avLst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FE60BD8-2CD8-A24D-8B84-A7DF1D0D0A93}"/>
              </a:ext>
            </a:extLst>
          </p:cNvPr>
          <p:cNvSpPr/>
          <p:nvPr/>
        </p:nvSpPr>
        <p:spPr>
          <a:xfrm>
            <a:off x="544285" y="3603734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0CFABBCC-A527-5340-A976-E2BFEC4988FD}"/>
              </a:ext>
            </a:extLst>
          </p:cNvPr>
          <p:cNvSpPr/>
          <p:nvPr/>
        </p:nvSpPr>
        <p:spPr>
          <a:xfrm rot="10800000" flipH="1">
            <a:off x="832757" y="3863868"/>
            <a:ext cx="9525001" cy="1023257"/>
          </a:xfrm>
          <a:prstGeom prst="parallelogram">
            <a:avLst>
              <a:gd name="adj" fmla="val 57979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9CB0FE5-5FE9-7C4D-A3D7-0FE70089A06F}"/>
              </a:ext>
            </a:extLst>
          </p:cNvPr>
          <p:cNvSpPr/>
          <p:nvPr/>
        </p:nvSpPr>
        <p:spPr>
          <a:xfrm>
            <a:off x="838201" y="4247678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7001A-C8FD-3947-A21B-DE37467B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13" y="2186941"/>
            <a:ext cx="2097843" cy="1964980"/>
          </a:xfrm>
          <a:prstGeom prst="rect">
            <a:avLst/>
          </a:prstGeom>
        </p:spPr>
      </p:pic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3A142FC5-7E25-074E-A1C6-64768471769F}"/>
              </a:ext>
            </a:extLst>
          </p:cNvPr>
          <p:cNvSpPr/>
          <p:nvPr/>
        </p:nvSpPr>
        <p:spPr>
          <a:xfrm>
            <a:off x="4239989" y="873673"/>
            <a:ext cx="3907971" cy="3607635"/>
          </a:xfrm>
          <a:custGeom>
            <a:avLst/>
            <a:gdLst>
              <a:gd name="connsiteX0" fmla="*/ 576681 w 3907971"/>
              <a:gd name="connsiteY0" fmla="*/ 277164 h 3607634"/>
              <a:gd name="connsiteX1" fmla="*/ 355821 w 3907971"/>
              <a:gd name="connsiteY1" fmla="*/ 498024 h 3607634"/>
              <a:gd name="connsiteX2" fmla="*/ 355821 w 3907971"/>
              <a:gd name="connsiteY2" fmla="*/ 3124662 h 3607634"/>
              <a:gd name="connsiteX3" fmla="*/ 576681 w 3907971"/>
              <a:gd name="connsiteY3" fmla="*/ 3345522 h 3607634"/>
              <a:gd name="connsiteX4" fmla="*/ 3387855 w 3907971"/>
              <a:gd name="connsiteY4" fmla="*/ 3345522 h 3607634"/>
              <a:gd name="connsiteX5" fmla="*/ 3608715 w 3907971"/>
              <a:gd name="connsiteY5" fmla="*/ 3124662 h 3607634"/>
              <a:gd name="connsiteX6" fmla="*/ 3608715 w 3907971"/>
              <a:gd name="connsiteY6" fmla="*/ 498024 h 3607634"/>
              <a:gd name="connsiteX7" fmla="*/ 3387855 w 3907971"/>
              <a:gd name="connsiteY7" fmla="*/ 277164 h 3607634"/>
              <a:gd name="connsiteX8" fmla="*/ 329124 w 3907971"/>
              <a:gd name="connsiteY8" fmla="*/ 0 h 3607634"/>
              <a:gd name="connsiteX9" fmla="*/ 3578847 w 3907971"/>
              <a:gd name="connsiteY9" fmla="*/ 0 h 3607634"/>
              <a:gd name="connsiteX10" fmla="*/ 3907971 w 3907971"/>
              <a:gd name="connsiteY10" fmla="*/ 329124 h 3607634"/>
              <a:gd name="connsiteX11" fmla="*/ 3907971 w 3907971"/>
              <a:gd name="connsiteY11" fmla="*/ 3278510 h 3607634"/>
              <a:gd name="connsiteX12" fmla="*/ 3578847 w 3907971"/>
              <a:gd name="connsiteY12" fmla="*/ 3607634 h 3607634"/>
              <a:gd name="connsiteX13" fmla="*/ 329124 w 3907971"/>
              <a:gd name="connsiteY13" fmla="*/ 3607634 h 3607634"/>
              <a:gd name="connsiteX14" fmla="*/ 0 w 3907971"/>
              <a:gd name="connsiteY14" fmla="*/ 3278510 h 3607634"/>
              <a:gd name="connsiteX15" fmla="*/ 0 w 3907971"/>
              <a:gd name="connsiteY15" fmla="*/ 329124 h 3607634"/>
              <a:gd name="connsiteX16" fmla="*/ 329124 w 3907971"/>
              <a:gd name="connsiteY16" fmla="*/ 0 h 360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07971" h="3607634">
                <a:moveTo>
                  <a:pt x="576681" y="277164"/>
                </a:moveTo>
                <a:cubicBezTo>
                  <a:pt x="454703" y="277164"/>
                  <a:pt x="355821" y="376046"/>
                  <a:pt x="355821" y="498024"/>
                </a:cubicBezTo>
                <a:lnTo>
                  <a:pt x="355821" y="3124662"/>
                </a:lnTo>
                <a:cubicBezTo>
                  <a:pt x="355821" y="3246640"/>
                  <a:pt x="454703" y="3345522"/>
                  <a:pt x="576681" y="3345522"/>
                </a:cubicBezTo>
                <a:lnTo>
                  <a:pt x="3387855" y="3345522"/>
                </a:lnTo>
                <a:cubicBezTo>
                  <a:pt x="3509833" y="3345522"/>
                  <a:pt x="3608715" y="3246640"/>
                  <a:pt x="3608715" y="3124662"/>
                </a:cubicBezTo>
                <a:lnTo>
                  <a:pt x="3608715" y="498024"/>
                </a:lnTo>
                <a:cubicBezTo>
                  <a:pt x="3608715" y="376046"/>
                  <a:pt x="3509833" y="277164"/>
                  <a:pt x="3387855" y="277164"/>
                </a:cubicBezTo>
                <a:close/>
                <a:moveTo>
                  <a:pt x="329124" y="0"/>
                </a:moveTo>
                <a:lnTo>
                  <a:pt x="3578847" y="0"/>
                </a:lnTo>
                <a:cubicBezTo>
                  <a:pt x="3760617" y="0"/>
                  <a:pt x="3907971" y="147354"/>
                  <a:pt x="3907971" y="329124"/>
                </a:cubicBezTo>
                <a:lnTo>
                  <a:pt x="3907971" y="3278510"/>
                </a:lnTo>
                <a:cubicBezTo>
                  <a:pt x="3907971" y="3460280"/>
                  <a:pt x="3760617" y="3607634"/>
                  <a:pt x="3578847" y="3607634"/>
                </a:cubicBezTo>
                <a:lnTo>
                  <a:pt x="329124" y="3607634"/>
                </a:lnTo>
                <a:cubicBezTo>
                  <a:pt x="147354" y="3607634"/>
                  <a:pt x="0" y="3460280"/>
                  <a:pt x="0" y="3278510"/>
                </a:cubicBezTo>
                <a:lnTo>
                  <a:pt x="0" y="329124"/>
                </a:lnTo>
                <a:cubicBezTo>
                  <a:pt x="0" y="147354"/>
                  <a:pt x="147354" y="0"/>
                  <a:pt x="32912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5EF80F69-6DE1-B649-B6CE-9853A0491667}"/>
              </a:ext>
            </a:extLst>
          </p:cNvPr>
          <p:cNvSpPr/>
          <p:nvPr/>
        </p:nvSpPr>
        <p:spPr>
          <a:xfrm rot="10800000" flipH="1">
            <a:off x="4239987" y="544287"/>
            <a:ext cx="3619500" cy="329387"/>
          </a:xfrm>
          <a:prstGeom prst="parallelogram">
            <a:avLst>
              <a:gd name="adj" fmla="val 57979"/>
            </a:avLst>
          </a:prstGeom>
          <a:solidFill>
            <a:srgbClr val="CACBCB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968D27F-9866-9C48-95F4-FD94AABFEA82}"/>
              </a:ext>
            </a:extLst>
          </p:cNvPr>
          <p:cNvSpPr/>
          <p:nvPr/>
        </p:nvSpPr>
        <p:spPr>
          <a:xfrm>
            <a:off x="4870827" y="2632525"/>
            <a:ext cx="2988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spc="51" dirty="0">
                <a:ln w="0"/>
                <a:solidFill>
                  <a:srgbClr val="CBCBCB"/>
                </a:solidFill>
                <a:latin typeface="Comic Sans MS" panose="030F0902030302020204" pitchFamily="66" charset="0"/>
              </a:rPr>
              <a:t>Жауап</a:t>
            </a:r>
            <a:endParaRPr lang="ru-RU" sz="5400" b="1" spc="51" dirty="0">
              <a:ln w="0"/>
              <a:solidFill>
                <a:srgbClr val="CBCBCB"/>
              </a:solidFill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88786E3-24A1-F843-B6AB-50331A36169C}"/>
              </a:ext>
            </a:extLst>
          </p:cNvPr>
          <p:cNvSpPr/>
          <p:nvPr/>
        </p:nvSpPr>
        <p:spPr>
          <a:xfrm>
            <a:off x="413361" y="5674290"/>
            <a:ext cx="2279737" cy="926927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FF00"/>
                </a:solidFill>
                <a:latin typeface="Britannic Bold" panose="020B0903060703020204" pitchFamily="34" charset="0"/>
              </a:rPr>
              <a:t>scan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84CDC4-06E3-1B4A-A65F-363D6D6DC742}"/>
              </a:ext>
            </a:extLst>
          </p:cNvPr>
          <p:cNvSpPr/>
          <p:nvPr/>
        </p:nvSpPr>
        <p:spPr>
          <a:xfrm>
            <a:off x="9634607" y="5674292"/>
            <a:ext cx="2279737" cy="926927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rgbClr val="00FF00"/>
                </a:solidFill>
                <a:latin typeface="Britannic Bold" panose="020B0903060703020204" pitchFamily="34" charset="0"/>
              </a:rPr>
              <a:t>келесі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1E377-4A98-964A-B679-12A3BFC4BB90}"/>
              </a:ext>
            </a:extLst>
          </p:cNvPr>
          <p:cNvSpPr txBox="1"/>
          <p:nvPr/>
        </p:nvSpPr>
        <p:spPr>
          <a:xfrm>
            <a:off x="3444511" y="5814591"/>
            <a:ext cx="549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>
                <a:latin typeface="Comic Sans MS" panose="030F0902030302020204" pitchFamily="66" charset="0"/>
              </a:rPr>
              <a:t>Сұрақ</a:t>
            </a:r>
            <a:endParaRPr lang="ru-RU" sz="36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4729F0-2477-CC4B-B26D-2BDFDADD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8" b="94804" l="10000" r="90000">
                        <a14:foregroundMark x1="52093" y1="3648" x2="52442" y2="11885"/>
                        <a14:foregroundMark x1="60930" y1="54063" x2="61047" y2="62410"/>
                        <a14:foregroundMark x1="61047" y1="62410" x2="61628" y2="63184"/>
                        <a14:foregroundMark x1="36279" y1="93145" x2="40581" y2="92593"/>
                        <a14:foregroundMark x1="60116" y1="94804" x2="64302" y2="92261"/>
                        <a14:foregroundMark x1="48605" y1="52239" x2="60116" y2="56606"/>
                        <a14:foregroundMark x1="51279" y1="32172" x2="50930" y2="43284"/>
                        <a14:foregroundMark x1="53605" y1="12769" x2="53605" y2="21006"/>
                        <a14:foregroundMark x1="33256" y1="52405" x2="33256" y2="52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8335" y="495680"/>
            <a:ext cx="2401411" cy="50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8219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325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0F81E72-0850-694F-B864-516EE5705517}"/>
              </a:ext>
            </a:extLst>
          </p:cNvPr>
          <p:cNvGrpSpPr/>
          <p:nvPr/>
        </p:nvGrpSpPr>
        <p:grpSpPr>
          <a:xfrm>
            <a:off x="7808" y="-28485"/>
            <a:ext cx="12184192" cy="3870344"/>
            <a:chOff x="7808" y="-28485"/>
            <a:chExt cx="11571799" cy="3870344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2C16F0C-4EB6-634A-B2B7-2659DA9B4984}"/>
                </a:ext>
              </a:extLst>
            </p:cNvPr>
            <p:cNvSpPr/>
            <p:nvPr/>
          </p:nvSpPr>
          <p:spPr>
            <a:xfrm>
              <a:off x="7808" y="-28485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79E82AA-A287-8249-B1C7-5876B3054C65}"/>
                </a:ext>
              </a:extLst>
            </p:cNvPr>
            <p:cNvSpPr/>
            <p:nvPr/>
          </p:nvSpPr>
          <p:spPr>
            <a:xfrm>
              <a:off x="2332911" y="-24451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46D8DED-5E85-204E-B0F2-96DBC484EC83}"/>
                </a:ext>
              </a:extLst>
            </p:cNvPr>
            <p:cNvSpPr/>
            <p:nvPr/>
          </p:nvSpPr>
          <p:spPr>
            <a:xfrm>
              <a:off x="4650086" y="-26041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EA8E876-7D08-4C49-AB39-DF6D59E84DE5}"/>
                </a:ext>
              </a:extLst>
            </p:cNvPr>
            <p:cNvSpPr/>
            <p:nvPr/>
          </p:nvSpPr>
          <p:spPr>
            <a:xfrm>
              <a:off x="6975189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06E68BB7-531F-504E-8F38-A0576138D805}"/>
                </a:ext>
              </a:extLst>
            </p:cNvPr>
            <p:cNvSpPr/>
            <p:nvPr/>
          </p:nvSpPr>
          <p:spPr>
            <a:xfrm>
              <a:off x="9286112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1CF308-3E56-2640-B0C7-41E3EB536AC2}"/>
              </a:ext>
            </a:extLst>
          </p:cNvPr>
          <p:cNvSpPr/>
          <p:nvPr/>
        </p:nvSpPr>
        <p:spPr>
          <a:xfrm>
            <a:off x="0" y="3863868"/>
            <a:ext cx="12192000" cy="2994135"/>
          </a:xfrm>
          <a:prstGeom prst="rect">
            <a:avLst/>
          </a:prstGeom>
          <a:solidFill>
            <a:srgbClr val="FFC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7A03909-6E73-B543-92FD-1FC4EADE3A13}"/>
              </a:ext>
            </a:extLst>
          </p:cNvPr>
          <p:cNvSpPr/>
          <p:nvPr/>
        </p:nvSpPr>
        <p:spPr>
          <a:xfrm>
            <a:off x="3951518" y="544287"/>
            <a:ext cx="3907971" cy="3607635"/>
          </a:xfrm>
          <a:prstGeom prst="roundRect">
            <a:avLst>
              <a:gd name="adj" fmla="val 9123"/>
            </a:avLst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FE60BD8-2CD8-A24D-8B84-A7DF1D0D0A93}"/>
              </a:ext>
            </a:extLst>
          </p:cNvPr>
          <p:cNvSpPr/>
          <p:nvPr/>
        </p:nvSpPr>
        <p:spPr>
          <a:xfrm>
            <a:off x="544285" y="3603734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0CFABBCC-A527-5340-A976-E2BFEC4988FD}"/>
              </a:ext>
            </a:extLst>
          </p:cNvPr>
          <p:cNvSpPr/>
          <p:nvPr/>
        </p:nvSpPr>
        <p:spPr>
          <a:xfrm rot="10800000" flipH="1">
            <a:off x="832757" y="3863868"/>
            <a:ext cx="9525001" cy="1023257"/>
          </a:xfrm>
          <a:prstGeom prst="parallelogram">
            <a:avLst>
              <a:gd name="adj" fmla="val 57979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9CB0FE5-5FE9-7C4D-A3D7-0FE70089A06F}"/>
              </a:ext>
            </a:extLst>
          </p:cNvPr>
          <p:cNvSpPr/>
          <p:nvPr/>
        </p:nvSpPr>
        <p:spPr>
          <a:xfrm>
            <a:off x="838201" y="4247678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7001A-C8FD-3947-A21B-DE37467B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13" y="2186941"/>
            <a:ext cx="2097843" cy="1964980"/>
          </a:xfrm>
          <a:prstGeom prst="rect">
            <a:avLst/>
          </a:prstGeom>
        </p:spPr>
      </p:pic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3A142FC5-7E25-074E-A1C6-64768471769F}"/>
              </a:ext>
            </a:extLst>
          </p:cNvPr>
          <p:cNvSpPr/>
          <p:nvPr/>
        </p:nvSpPr>
        <p:spPr>
          <a:xfrm>
            <a:off x="4239989" y="873673"/>
            <a:ext cx="3907971" cy="3607635"/>
          </a:xfrm>
          <a:custGeom>
            <a:avLst/>
            <a:gdLst>
              <a:gd name="connsiteX0" fmla="*/ 576681 w 3907971"/>
              <a:gd name="connsiteY0" fmla="*/ 277164 h 3607634"/>
              <a:gd name="connsiteX1" fmla="*/ 355821 w 3907971"/>
              <a:gd name="connsiteY1" fmla="*/ 498024 h 3607634"/>
              <a:gd name="connsiteX2" fmla="*/ 355821 w 3907971"/>
              <a:gd name="connsiteY2" fmla="*/ 3124662 h 3607634"/>
              <a:gd name="connsiteX3" fmla="*/ 576681 w 3907971"/>
              <a:gd name="connsiteY3" fmla="*/ 3345522 h 3607634"/>
              <a:gd name="connsiteX4" fmla="*/ 3387855 w 3907971"/>
              <a:gd name="connsiteY4" fmla="*/ 3345522 h 3607634"/>
              <a:gd name="connsiteX5" fmla="*/ 3608715 w 3907971"/>
              <a:gd name="connsiteY5" fmla="*/ 3124662 h 3607634"/>
              <a:gd name="connsiteX6" fmla="*/ 3608715 w 3907971"/>
              <a:gd name="connsiteY6" fmla="*/ 498024 h 3607634"/>
              <a:gd name="connsiteX7" fmla="*/ 3387855 w 3907971"/>
              <a:gd name="connsiteY7" fmla="*/ 277164 h 3607634"/>
              <a:gd name="connsiteX8" fmla="*/ 329124 w 3907971"/>
              <a:gd name="connsiteY8" fmla="*/ 0 h 3607634"/>
              <a:gd name="connsiteX9" fmla="*/ 3578847 w 3907971"/>
              <a:gd name="connsiteY9" fmla="*/ 0 h 3607634"/>
              <a:gd name="connsiteX10" fmla="*/ 3907971 w 3907971"/>
              <a:gd name="connsiteY10" fmla="*/ 329124 h 3607634"/>
              <a:gd name="connsiteX11" fmla="*/ 3907971 w 3907971"/>
              <a:gd name="connsiteY11" fmla="*/ 3278510 h 3607634"/>
              <a:gd name="connsiteX12" fmla="*/ 3578847 w 3907971"/>
              <a:gd name="connsiteY12" fmla="*/ 3607634 h 3607634"/>
              <a:gd name="connsiteX13" fmla="*/ 329124 w 3907971"/>
              <a:gd name="connsiteY13" fmla="*/ 3607634 h 3607634"/>
              <a:gd name="connsiteX14" fmla="*/ 0 w 3907971"/>
              <a:gd name="connsiteY14" fmla="*/ 3278510 h 3607634"/>
              <a:gd name="connsiteX15" fmla="*/ 0 w 3907971"/>
              <a:gd name="connsiteY15" fmla="*/ 329124 h 3607634"/>
              <a:gd name="connsiteX16" fmla="*/ 329124 w 3907971"/>
              <a:gd name="connsiteY16" fmla="*/ 0 h 360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07971" h="3607634">
                <a:moveTo>
                  <a:pt x="576681" y="277164"/>
                </a:moveTo>
                <a:cubicBezTo>
                  <a:pt x="454703" y="277164"/>
                  <a:pt x="355821" y="376046"/>
                  <a:pt x="355821" y="498024"/>
                </a:cubicBezTo>
                <a:lnTo>
                  <a:pt x="355821" y="3124662"/>
                </a:lnTo>
                <a:cubicBezTo>
                  <a:pt x="355821" y="3246640"/>
                  <a:pt x="454703" y="3345522"/>
                  <a:pt x="576681" y="3345522"/>
                </a:cubicBezTo>
                <a:lnTo>
                  <a:pt x="3387855" y="3345522"/>
                </a:lnTo>
                <a:cubicBezTo>
                  <a:pt x="3509833" y="3345522"/>
                  <a:pt x="3608715" y="3246640"/>
                  <a:pt x="3608715" y="3124662"/>
                </a:cubicBezTo>
                <a:lnTo>
                  <a:pt x="3608715" y="498024"/>
                </a:lnTo>
                <a:cubicBezTo>
                  <a:pt x="3608715" y="376046"/>
                  <a:pt x="3509833" y="277164"/>
                  <a:pt x="3387855" y="277164"/>
                </a:cubicBezTo>
                <a:close/>
                <a:moveTo>
                  <a:pt x="329124" y="0"/>
                </a:moveTo>
                <a:lnTo>
                  <a:pt x="3578847" y="0"/>
                </a:lnTo>
                <a:cubicBezTo>
                  <a:pt x="3760617" y="0"/>
                  <a:pt x="3907971" y="147354"/>
                  <a:pt x="3907971" y="329124"/>
                </a:cubicBezTo>
                <a:lnTo>
                  <a:pt x="3907971" y="3278510"/>
                </a:lnTo>
                <a:cubicBezTo>
                  <a:pt x="3907971" y="3460280"/>
                  <a:pt x="3760617" y="3607634"/>
                  <a:pt x="3578847" y="3607634"/>
                </a:cubicBezTo>
                <a:lnTo>
                  <a:pt x="329124" y="3607634"/>
                </a:lnTo>
                <a:cubicBezTo>
                  <a:pt x="147354" y="3607634"/>
                  <a:pt x="0" y="3460280"/>
                  <a:pt x="0" y="3278510"/>
                </a:cubicBezTo>
                <a:lnTo>
                  <a:pt x="0" y="329124"/>
                </a:lnTo>
                <a:cubicBezTo>
                  <a:pt x="0" y="147354"/>
                  <a:pt x="147354" y="0"/>
                  <a:pt x="32912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5EF80F69-6DE1-B649-B6CE-9853A0491667}"/>
              </a:ext>
            </a:extLst>
          </p:cNvPr>
          <p:cNvSpPr/>
          <p:nvPr/>
        </p:nvSpPr>
        <p:spPr>
          <a:xfrm rot="10800000" flipH="1">
            <a:off x="4239987" y="544287"/>
            <a:ext cx="3619500" cy="329387"/>
          </a:xfrm>
          <a:prstGeom prst="parallelogram">
            <a:avLst>
              <a:gd name="adj" fmla="val 57979"/>
            </a:avLst>
          </a:prstGeom>
          <a:solidFill>
            <a:srgbClr val="CACBCB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968D27F-9866-9C48-95F4-FD94AABFEA82}"/>
              </a:ext>
            </a:extLst>
          </p:cNvPr>
          <p:cNvSpPr/>
          <p:nvPr/>
        </p:nvSpPr>
        <p:spPr>
          <a:xfrm>
            <a:off x="4870827" y="2632525"/>
            <a:ext cx="2988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spc="51" dirty="0">
                <a:ln w="0"/>
                <a:solidFill>
                  <a:srgbClr val="CBCBCB"/>
                </a:solidFill>
                <a:latin typeface="Comic Sans MS" panose="030F0902030302020204" pitchFamily="66" charset="0"/>
              </a:rPr>
              <a:t>Жауап</a:t>
            </a:r>
            <a:endParaRPr lang="ru-RU" sz="5400" b="1" spc="51" dirty="0">
              <a:ln w="0"/>
              <a:solidFill>
                <a:srgbClr val="CBCBCB"/>
              </a:solidFill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88786E3-24A1-F843-B6AB-50331A36169C}"/>
              </a:ext>
            </a:extLst>
          </p:cNvPr>
          <p:cNvSpPr/>
          <p:nvPr/>
        </p:nvSpPr>
        <p:spPr>
          <a:xfrm>
            <a:off x="413361" y="5674290"/>
            <a:ext cx="2279737" cy="926927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FF00"/>
                </a:solidFill>
                <a:latin typeface="Britannic Bold" panose="020B0903060703020204" pitchFamily="34" charset="0"/>
              </a:rPr>
              <a:t>scan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84CDC4-06E3-1B4A-A65F-363D6D6DC742}"/>
              </a:ext>
            </a:extLst>
          </p:cNvPr>
          <p:cNvSpPr/>
          <p:nvPr/>
        </p:nvSpPr>
        <p:spPr>
          <a:xfrm>
            <a:off x="9634607" y="5674292"/>
            <a:ext cx="2279737" cy="926927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rgbClr val="00FF00"/>
                </a:solidFill>
                <a:latin typeface="Britannic Bold" panose="020B0903060703020204" pitchFamily="34" charset="0"/>
              </a:rPr>
              <a:t>келесі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1E377-4A98-964A-B679-12A3BFC4BB90}"/>
              </a:ext>
            </a:extLst>
          </p:cNvPr>
          <p:cNvSpPr txBox="1"/>
          <p:nvPr/>
        </p:nvSpPr>
        <p:spPr>
          <a:xfrm>
            <a:off x="3444511" y="5814591"/>
            <a:ext cx="549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>
                <a:latin typeface="Comic Sans MS" panose="030F0902030302020204" pitchFamily="66" charset="0"/>
              </a:rPr>
              <a:t>Сұрақ</a:t>
            </a:r>
            <a:endParaRPr lang="ru-RU" sz="36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4729F0-2477-CC4B-B26D-2BDFDADD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8" b="94804" l="10000" r="90000">
                        <a14:foregroundMark x1="52093" y1="3648" x2="52442" y2="11885"/>
                        <a14:foregroundMark x1="60930" y1="54063" x2="61047" y2="62410"/>
                        <a14:foregroundMark x1="61047" y1="62410" x2="61628" y2="63184"/>
                        <a14:foregroundMark x1="36279" y1="93145" x2="40581" y2="92593"/>
                        <a14:foregroundMark x1="60116" y1="94804" x2="64302" y2="92261"/>
                        <a14:foregroundMark x1="48605" y1="52239" x2="60116" y2="56606"/>
                        <a14:foregroundMark x1="51279" y1="32172" x2="50930" y2="43284"/>
                        <a14:foregroundMark x1="53605" y1="12769" x2="53605" y2="21006"/>
                        <a14:foregroundMark x1="33256" y1="52405" x2="33256" y2="52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8335" y="495680"/>
            <a:ext cx="2401411" cy="50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243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325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0F81E72-0850-694F-B864-516EE5705517}"/>
              </a:ext>
            </a:extLst>
          </p:cNvPr>
          <p:cNvGrpSpPr/>
          <p:nvPr/>
        </p:nvGrpSpPr>
        <p:grpSpPr>
          <a:xfrm>
            <a:off x="7808" y="-28485"/>
            <a:ext cx="12184192" cy="3870344"/>
            <a:chOff x="7808" y="-28485"/>
            <a:chExt cx="11571799" cy="3870344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2C16F0C-4EB6-634A-B2B7-2659DA9B4984}"/>
                </a:ext>
              </a:extLst>
            </p:cNvPr>
            <p:cNvSpPr/>
            <p:nvPr/>
          </p:nvSpPr>
          <p:spPr>
            <a:xfrm>
              <a:off x="7808" y="-28485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79E82AA-A287-8249-B1C7-5876B3054C65}"/>
                </a:ext>
              </a:extLst>
            </p:cNvPr>
            <p:cNvSpPr/>
            <p:nvPr/>
          </p:nvSpPr>
          <p:spPr>
            <a:xfrm>
              <a:off x="2332911" y="-24451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46D8DED-5E85-204E-B0F2-96DBC484EC83}"/>
                </a:ext>
              </a:extLst>
            </p:cNvPr>
            <p:cNvSpPr/>
            <p:nvPr/>
          </p:nvSpPr>
          <p:spPr>
            <a:xfrm>
              <a:off x="4650086" y="-26041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EA8E876-7D08-4C49-AB39-DF6D59E84DE5}"/>
                </a:ext>
              </a:extLst>
            </p:cNvPr>
            <p:cNvSpPr/>
            <p:nvPr/>
          </p:nvSpPr>
          <p:spPr>
            <a:xfrm>
              <a:off x="6975189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06E68BB7-531F-504E-8F38-A0576138D805}"/>
                </a:ext>
              </a:extLst>
            </p:cNvPr>
            <p:cNvSpPr/>
            <p:nvPr/>
          </p:nvSpPr>
          <p:spPr>
            <a:xfrm>
              <a:off x="9286112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1CF308-3E56-2640-B0C7-41E3EB536AC2}"/>
              </a:ext>
            </a:extLst>
          </p:cNvPr>
          <p:cNvSpPr/>
          <p:nvPr/>
        </p:nvSpPr>
        <p:spPr>
          <a:xfrm>
            <a:off x="0" y="3863868"/>
            <a:ext cx="12192000" cy="2994135"/>
          </a:xfrm>
          <a:prstGeom prst="rect">
            <a:avLst/>
          </a:prstGeom>
          <a:solidFill>
            <a:srgbClr val="FFC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7A03909-6E73-B543-92FD-1FC4EADE3A13}"/>
              </a:ext>
            </a:extLst>
          </p:cNvPr>
          <p:cNvSpPr/>
          <p:nvPr/>
        </p:nvSpPr>
        <p:spPr>
          <a:xfrm>
            <a:off x="3951518" y="544287"/>
            <a:ext cx="3907971" cy="3607635"/>
          </a:xfrm>
          <a:prstGeom prst="roundRect">
            <a:avLst>
              <a:gd name="adj" fmla="val 9123"/>
            </a:avLst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FE60BD8-2CD8-A24D-8B84-A7DF1D0D0A93}"/>
              </a:ext>
            </a:extLst>
          </p:cNvPr>
          <p:cNvSpPr/>
          <p:nvPr/>
        </p:nvSpPr>
        <p:spPr>
          <a:xfrm>
            <a:off x="544285" y="3603734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0CFABBCC-A527-5340-A976-E2BFEC4988FD}"/>
              </a:ext>
            </a:extLst>
          </p:cNvPr>
          <p:cNvSpPr/>
          <p:nvPr/>
        </p:nvSpPr>
        <p:spPr>
          <a:xfrm rot="10800000" flipH="1">
            <a:off x="832757" y="3863868"/>
            <a:ext cx="9525001" cy="1023257"/>
          </a:xfrm>
          <a:prstGeom prst="parallelogram">
            <a:avLst>
              <a:gd name="adj" fmla="val 57979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9CB0FE5-5FE9-7C4D-A3D7-0FE70089A06F}"/>
              </a:ext>
            </a:extLst>
          </p:cNvPr>
          <p:cNvSpPr/>
          <p:nvPr/>
        </p:nvSpPr>
        <p:spPr>
          <a:xfrm>
            <a:off x="838201" y="4247678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7001A-C8FD-3947-A21B-DE37467B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13" y="2186941"/>
            <a:ext cx="2097843" cy="1964980"/>
          </a:xfrm>
          <a:prstGeom prst="rect">
            <a:avLst/>
          </a:prstGeom>
        </p:spPr>
      </p:pic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3A142FC5-7E25-074E-A1C6-64768471769F}"/>
              </a:ext>
            </a:extLst>
          </p:cNvPr>
          <p:cNvSpPr/>
          <p:nvPr/>
        </p:nvSpPr>
        <p:spPr>
          <a:xfrm>
            <a:off x="4239989" y="873673"/>
            <a:ext cx="3907971" cy="3607635"/>
          </a:xfrm>
          <a:custGeom>
            <a:avLst/>
            <a:gdLst>
              <a:gd name="connsiteX0" fmla="*/ 576681 w 3907971"/>
              <a:gd name="connsiteY0" fmla="*/ 277164 h 3607634"/>
              <a:gd name="connsiteX1" fmla="*/ 355821 w 3907971"/>
              <a:gd name="connsiteY1" fmla="*/ 498024 h 3607634"/>
              <a:gd name="connsiteX2" fmla="*/ 355821 w 3907971"/>
              <a:gd name="connsiteY2" fmla="*/ 3124662 h 3607634"/>
              <a:gd name="connsiteX3" fmla="*/ 576681 w 3907971"/>
              <a:gd name="connsiteY3" fmla="*/ 3345522 h 3607634"/>
              <a:gd name="connsiteX4" fmla="*/ 3387855 w 3907971"/>
              <a:gd name="connsiteY4" fmla="*/ 3345522 h 3607634"/>
              <a:gd name="connsiteX5" fmla="*/ 3608715 w 3907971"/>
              <a:gd name="connsiteY5" fmla="*/ 3124662 h 3607634"/>
              <a:gd name="connsiteX6" fmla="*/ 3608715 w 3907971"/>
              <a:gd name="connsiteY6" fmla="*/ 498024 h 3607634"/>
              <a:gd name="connsiteX7" fmla="*/ 3387855 w 3907971"/>
              <a:gd name="connsiteY7" fmla="*/ 277164 h 3607634"/>
              <a:gd name="connsiteX8" fmla="*/ 329124 w 3907971"/>
              <a:gd name="connsiteY8" fmla="*/ 0 h 3607634"/>
              <a:gd name="connsiteX9" fmla="*/ 3578847 w 3907971"/>
              <a:gd name="connsiteY9" fmla="*/ 0 h 3607634"/>
              <a:gd name="connsiteX10" fmla="*/ 3907971 w 3907971"/>
              <a:gd name="connsiteY10" fmla="*/ 329124 h 3607634"/>
              <a:gd name="connsiteX11" fmla="*/ 3907971 w 3907971"/>
              <a:gd name="connsiteY11" fmla="*/ 3278510 h 3607634"/>
              <a:gd name="connsiteX12" fmla="*/ 3578847 w 3907971"/>
              <a:gd name="connsiteY12" fmla="*/ 3607634 h 3607634"/>
              <a:gd name="connsiteX13" fmla="*/ 329124 w 3907971"/>
              <a:gd name="connsiteY13" fmla="*/ 3607634 h 3607634"/>
              <a:gd name="connsiteX14" fmla="*/ 0 w 3907971"/>
              <a:gd name="connsiteY14" fmla="*/ 3278510 h 3607634"/>
              <a:gd name="connsiteX15" fmla="*/ 0 w 3907971"/>
              <a:gd name="connsiteY15" fmla="*/ 329124 h 3607634"/>
              <a:gd name="connsiteX16" fmla="*/ 329124 w 3907971"/>
              <a:gd name="connsiteY16" fmla="*/ 0 h 360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07971" h="3607634">
                <a:moveTo>
                  <a:pt x="576681" y="277164"/>
                </a:moveTo>
                <a:cubicBezTo>
                  <a:pt x="454703" y="277164"/>
                  <a:pt x="355821" y="376046"/>
                  <a:pt x="355821" y="498024"/>
                </a:cubicBezTo>
                <a:lnTo>
                  <a:pt x="355821" y="3124662"/>
                </a:lnTo>
                <a:cubicBezTo>
                  <a:pt x="355821" y="3246640"/>
                  <a:pt x="454703" y="3345522"/>
                  <a:pt x="576681" y="3345522"/>
                </a:cubicBezTo>
                <a:lnTo>
                  <a:pt x="3387855" y="3345522"/>
                </a:lnTo>
                <a:cubicBezTo>
                  <a:pt x="3509833" y="3345522"/>
                  <a:pt x="3608715" y="3246640"/>
                  <a:pt x="3608715" y="3124662"/>
                </a:cubicBezTo>
                <a:lnTo>
                  <a:pt x="3608715" y="498024"/>
                </a:lnTo>
                <a:cubicBezTo>
                  <a:pt x="3608715" y="376046"/>
                  <a:pt x="3509833" y="277164"/>
                  <a:pt x="3387855" y="277164"/>
                </a:cubicBezTo>
                <a:close/>
                <a:moveTo>
                  <a:pt x="329124" y="0"/>
                </a:moveTo>
                <a:lnTo>
                  <a:pt x="3578847" y="0"/>
                </a:lnTo>
                <a:cubicBezTo>
                  <a:pt x="3760617" y="0"/>
                  <a:pt x="3907971" y="147354"/>
                  <a:pt x="3907971" y="329124"/>
                </a:cubicBezTo>
                <a:lnTo>
                  <a:pt x="3907971" y="3278510"/>
                </a:lnTo>
                <a:cubicBezTo>
                  <a:pt x="3907971" y="3460280"/>
                  <a:pt x="3760617" y="3607634"/>
                  <a:pt x="3578847" y="3607634"/>
                </a:cubicBezTo>
                <a:lnTo>
                  <a:pt x="329124" y="3607634"/>
                </a:lnTo>
                <a:cubicBezTo>
                  <a:pt x="147354" y="3607634"/>
                  <a:pt x="0" y="3460280"/>
                  <a:pt x="0" y="3278510"/>
                </a:cubicBezTo>
                <a:lnTo>
                  <a:pt x="0" y="329124"/>
                </a:lnTo>
                <a:cubicBezTo>
                  <a:pt x="0" y="147354"/>
                  <a:pt x="147354" y="0"/>
                  <a:pt x="32912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5EF80F69-6DE1-B649-B6CE-9853A0491667}"/>
              </a:ext>
            </a:extLst>
          </p:cNvPr>
          <p:cNvSpPr/>
          <p:nvPr/>
        </p:nvSpPr>
        <p:spPr>
          <a:xfrm rot="10800000" flipH="1">
            <a:off x="4239987" y="544287"/>
            <a:ext cx="3619500" cy="329387"/>
          </a:xfrm>
          <a:prstGeom prst="parallelogram">
            <a:avLst>
              <a:gd name="adj" fmla="val 57979"/>
            </a:avLst>
          </a:prstGeom>
          <a:solidFill>
            <a:srgbClr val="CACBCB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968D27F-9866-9C48-95F4-FD94AABFEA82}"/>
              </a:ext>
            </a:extLst>
          </p:cNvPr>
          <p:cNvSpPr/>
          <p:nvPr/>
        </p:nvSpPr>
        <p:spPr>
          <a:xfrm>
            <a:off x="4870827" y="2632525"/>
            <a:ext cx="2988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spc="51" dirty="0">
                <a:ln w="0"/>
                <a:solidFill>
                  <a:srgbClr val="CBCBCB"/>
                </a:solidFill>
                <a:latin typeface="Comic Sans MS" panose="030F0902030302020204" pitchFamily="66" charset="0"/>
              </a:rPr>
              <a:t>Жауап</a:t>
            </a:r>
            <a:endParaRPr lang="ru-RU" sz="5400" b="1" spc="51" dirty="0">
              <a:ln w="0"/>
              <a:solidFill>
                <a:srgbClr val="CBCBCB"/>
              </a:solidFill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88786E3-24A1-F843-B6AB-50331A36169C}"/>
              </a:ext>
            </a:extLst>
          </p:cNvPr>
          <p:cNvSpPr/>
          <p:nvPr/>
        </p:nvSpPr>
        <p:spPr>
          <a:xfrm>
            <a:off x="413361" y="5674290"/>
            <a:ext cx="2279737" cy="926927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FF00"/>
                </a:solidFill>
                <a:latin typeface="Britannic Bold" panose="020B0903060703020204" pitchFamily="34" charset="0"/>
              </a:rPr>
              <a:t>scan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84CDC4-06E3-1B4A-A65F-363D6D6DC742}"/>
              </a:ext>
            </a:extLst>
          </p:cNvPr>
          <p:cNvSpPr/>
          <p:nvPr/>
        </p:nvSpPr>
        <p:spPr>
          <a:xfrm>
            <a:off x="9634607" y="5674292"/>
            <a:ext cx="2279737" cy="926927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rgbClr val="00FF00"/>
                </a:solidFill>
                <a:latin typeface="Britannic Bold" panose="020B0903060703020204" pitchFamily="34" charset="0"/>
              </a:rPr>
              <a:t>келесі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1E377-4A98-964A-B679-12A3BFC4BB90}"/>
              </a:ext>
            </a:extLst>
          </p:cNvPr>
          <p:cNvSpPr txBox="1"/>
          <p:nvPr/>
        </p:nvSpPr>
        <p:spPr>
          <a:xfrm>
            <a:off x="3444511" y="5814591"/>
            <a:ext cx="549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>
                <a:latin typeface="Comic Sans MS" panose="030F0902030302020204" pitchFamily="66" charset="0"/>
              </a:rPr>
              <a:t>Сұрақ</a:t>
            </a:r>
            <a:endParaRPr lang="ru-RU" sz="36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4729F0-2477-CC4B-B26D-2BDFDADD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8" b="94804" l="10000" r="90000">
                        <a14:foregroundMark x1="52093" y1="3648" x2="52442" y2="11885"/>
                        <a14:foregroundMark x1="60930" y1="54063" x2="61047" y2="62410"/>
                        <a14:foregroundMark x1="61047" y1="62410" x2="61628" y2="63184"/>
                        <a14:foregroundMark x1="36279" y1="93145" x2="40581" y2="92593"/>
                        <a14:foregroundMark x1="60116" y1="94804" x2="64302" y2="92261"/>
                        <a14:foregroundMark x1="48605" y1="52239" x2="60116" y2="56606"/>
                        <a14:foregroundMark x1="51279" y1="32172" x2="50930" y2="43284"/>
                        <a14:foregroundMark x1="53605" y1="12769" x2="53605" y2="21006"/>
                        <a14:foregroundMark x1="33256" y1="52405" x2="33256" y2="52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8335" y="495680"/>
            <a:ext cx="2401411" cy="50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8376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325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0F81E72-0850-694F-B864-516EE5705517}"/>
              </a:ext>
            </a:extLst>
          </p:cNvPr>
          <p:cNvGrpSpPr/>
          <p:nvPr/>
        </p:nvGrpSpPr>
        <p:grpSpPr>
          <a:xfrm>
            <a:off x="7808" y="-28485"/>
            <a:ext cx="12184192" cy="3870344"/>
            <a:chOff x="7808" y="-28485"/>
            <a:chExt cx="11571799" cy="3870344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2C16F0C-4EB6-634A-B2B7-2659DA9B4984}"/>
                </a:ext>
              </a:extLst>
            </p:cNvPr>
            <p:cNvSpPr/>
            <p:nvPr/>
          </p:nvSpPr>
          <p:spPr>
            <a:xfrm>
              <a:off x="7808" y="-28485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79E82AA-A287-8249-B1C7-5876B3054C65}"/>
                </a:ext>
              </a:extLst>
            </p:cNvPr>
            <p:cNvSpPr/>
            <p:nvPr/>
          </p:nvSpPr>
          <p:spPr>
            <a:xfrm>
              <a:off x="2332911" y="-24451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46D8DED-5E85-204E-B0F2-96DBC484EC83}"/>
                </a:ext>
              </a:extLst>
            </p:cNvPr>
            <p:cNvSpPr/>
            <p:nvPr/>
          </p:nvSpPr>
          <p:spPr>
            <a:xfrm>
              <a:off x="4650086" y="-26041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EA8E876-7D08-4C49-AB39-DF6D59E84DE5}"/>
                </a:ext>
              </a:extLst>
            </p:cNvPr>
            <p:cNvSpPr/>
            <p:nvPr/>
          </p:nvSpPr>
          <p:spPr>
            <a:xfrm>
              <a:off x="6975189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06E68BB7-531F-504E-8F38-A0576138D805}"/>
                </a:ext>
              </a:extLst>
            </p:cNvPr>
            <p:cNvSpPr/>
            <p:nvPr/>
          </p:nvSpPr>
          <p:spPr>
            <a:xfrm>
              <a:off x="9286112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1CF308-3E56-2640-B0C7-41E3EB536AC2}"/>
              </a:ext>
            </a:extLst>
          </p:cNvPr>
          <p:cNvSpPr/>
          <p:nvPr/>
        </p:nvSpPr>
        <p:spPr>
          <a:xfrm>
            <a:off x="0" y="3863868"/>
            <a:ext cx="12192000" cy="2994135"/>
          </a:xfrm>
          <a:prstGeom prst="rect">
            <a:avLst/>
          </a:prstGeom>
          <a:solidFill>
            <a:srgbClr val="FFC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7A03909-6E73-B543-92FD-1FC4EADE3A13}"/>
              </a:ext>
            </a:extLst>
          </p:cNvPr>
          <p:cNvSpPr/>
          <p:nvPr/>
        </p:nvSpPr>
        <p:spPr>
          <a:xfrm>
            <a:off x="3951518" y="544287"/>
            <a:ext cx="3907971" cy="3607635"/>
          </a:xfrm>
          <a:prstGeom prst="roundRect">
            <a:avLst>
              <a:gd name="adj" fmla="val 9123"/>
            </a:avLst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FE60BD8-2CD8-A24D-8B84-A7DF1D0D0A93}"/>
              </a:ext>
            </a:extLst>
          </p:cNvPr>
          <p:cNvSpPr/>
          <p:nvPr/>
        </p:nvSpPr>
        <p:spPr>
          <a:xfrm>
            <a:off x="544285" y="3603734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0CFABBCC-A527-5340-A976-E2BFEC4988FD}"/>
              </a:ext>
            </a:extLst>
          </p:cNvPr>
          <p:cNvSpPr/>
          <p:nvPr/>
        </p:nvSpPr>
        <p:spPr>
          <a:xfrm rot="10800000" flipH="1">
            <a:off x="832757" y="3863868"/>
            <a:ext cx="9525001" cy="1023257"/>
          </a:xfrm>
          <a:prstGeom prst="parallelogram">
            <a:avLst>
              <a:gd name="adj" fmla="val 57979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9CB0FE5-5FE9-7C4D-A3D7-0FE70089A06F}"/>
              </a:ext>
            </a:extLst>
          </p:cNvPr>
          <p:cNvSpPr/>
          <p:nvPr/>
        </p:nvSpPr>
        <p:spPr>
          <a:xfrm>
            <a:off x="838201" y="4247678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7001A-C8FD-3947-A21B-DE37467B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13" y="2186941"/>
            <a:ext cx="2097843" cy="1964980"/>
          </a:xfrm>
          <a:prstGeom prst="rect">
            <a:avLst/>
          </a:prstGeom>
        </p:spPr>
      </p:pic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3A142FC5-7E25-074E-A1C6-64768471769F}"/>
              </a:ext>
            </a:extLst>
          </p:cNvPr>
          <p:cNvSpPr/>
          <p:nvPr/>
        </p:nvSpPr>
        <p:spPr>
          <a:xfrm>
            <a:off x="4239989" y="873673"/>
            <a:ext cx="3907971" cy="3607635"/>
          </a:xfrm>
          <a:custGeom>
            <a:avLst/>
            <a:gdLst>
              <a:gd name="connsiteX0" fmla="*/ 576681 w 3907971"/>
              <a:gd name="connsiteY0" fmla="*/ 277164 h 3607634"/>
              <a:gd name="connsiteX1" fmla="*/ 355821 w 3907971"/>
              <a:gd name="connsiteY1" fmla="*/ 498024 h 3607634"/>
              <a:gd name="connsiteX2" fmla="*/ 355821 w 3907971"/>
              <a:gd name="connsiteY2" fmla="*/ 3124662 h 3607634"/>
              <a:gd name="connsiteX3" fmla="*/ 576681 w 3907971"/>
              <a:gd name="connsiteY3" fmla="*/ 3345522 h 3607634"/>
              <a:gd name="connsiteX4" fmla="*/ 3387855 w 3907971"/>
              <a:gd name="connsiteY4" fmla="*/ 3345522 h 3607634"/>
              <a:gd name="connsiteX5" fmla="*/ 3608715 w 3907971"/>
              <a:gd name="connsiteY5" fmla="*/ 3124662 h 3607634"/>
              <a:gd name="connsiteX6" fmla="*/ 3608715 w 3907971"/>
              <a:gd name="connsiteY6" fmla="*/ 498024 h 3607634"/>
              <a:gd name="connsiteX7" fmla="*/ 3387855 w 3907971"/>
              <a:gd name="connsiteY7" fmla="*/ 277164 h 3607634"/>
              <a:gd name="connsiteX8" fmla="*/ 329124 w 3907971"/>
              <a:gd name="connsiteY8" fmla="*/ 0 h 3607634"/>
              <a:gd name="connsiteX9" fmla="*/ 3578847 w 3907971"/>
              <a:gd name="connsiteY9" fmla="*/ 0 h 3607634"/>
              <a:gd name="connsiteX10" fmla="*/ 3907971 w 3907971"/>
              <a:gd name="connsiteY10" fmla="*/ 329124 h 3607634"/>
              <a:gd name="connsiteX11" fmla="*/ 3907971 w 3907971"/>
              <a:gd name="connsiteY11" fmla="*/ 3278510 h 3607634"/>
              <a:gd name="connsiteX12" fmla="*/ 3578847 w 3907971"/>
              <a:gd name="connsiteY12" fmla="*/ 3607634 h 3607634"/>
              <a:gd name="connsiteX13" fmla="*/ 329124 w 3907971"/>
              <a:gd name="connsiteY13" fmla="*/ 3607634 h 3607634"/>
              <a:gd name="connsiteX14" fmla="*/ 0 w 3907971"/>
              <a:gd name="connsiteY14" fmla="*/ 3278510 h 3607634"/>
              <a:gd name="connsiteX15" fmla="*/ 0 w 3907971"/>
              <a:gd name="connsiteY15" fmla="*/ 329124 h 3607634"/>
              <a:gd name="connsiteX16" fmla="*/ 329124 w 3907971"/>
              <a:gd name="connsiteY16" fmla="*/ 0 h 360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07971" h="3607634">
                <a:moveTo>
                  <a:pt x="576681" y="277164"/>
                </a:moveTo>
                <a:cubicBezTo>
                  <a:pt x="454703" y="277164"/>
                  <a:pt x="355821" y="376046"/>
                  <a:pt x="355821" y="498024"/>
                </a:cubicBezTo>
                <a:lnTo>
                  <a:pt x="355821" y="3124662"/>
                </a:lnTo>
                <a:cubicBezTo>
                  <a:pt x="355821" y="3246640"/>
                  <a:pt x="454703" y="3345522"/>
                  <a:pt x="576681" y="3345522"/>
                </a:cubicBezTo>
                <a:lnTo>
                  <a:pt x="3387855" y="3345522"/>
                </a:lnTo>
                <a:cubicBezTo>
                  <a:pt x="3509833" y="3345522"/>
                  <a:pt x="3608715" y="3246640"/>
                  <a:pt x="3608715" y="3124662"/>
                </a:cubicBezTo>
                <a:lnTo>
                  <a:pt x="3608715" y="498024"/>
                </a:lnTo>
                <a:cubicBezTo>
                  <a:pt x="3608715" y="376046"/>
                  <a:pt x="3509833" y="277164"/>
                  <a:pt x="3387855" y="277164"/>
                </a:cubicBezTo>
                <a:close/>
                <a:moveTo>
                  <a:pt x="329124" y="0"/>
                </a:moveTo>
                <a:lnTo>
                  <a:pt x="3578847" y="0"/>
                </a:lnTo>
                <a:cubicBezTo>
                  <a:pt x="3760617" y="0"/>
                  <a:pt x="3907971" y="147354"/>
                  <a:pt x="3907971" y="329124"/>
                </a:cubicBezTo>
                <a:lnTo>
                  <a:pt x="3907971" y="3278510"/>
                </a:lnTo>
                <a:cubicBezTo>
                  <a:pt x="3907971" y="3460280"/>
                  <a:pt x="3760617" y="3607634"/>
                  <a:pt x="3578847" y="3607634"/>
                </a:cubicBezTo>
                <a:lnTo>
                  <a:pt x="329124" y="3607634"/>
                </a:lnTo>
                <a:cubicBezTo>
                  <a:pt x="147354" y="3607634"/>
                  <a:pt x="0" y="3460280"/>
                  <a:pt x="0" y="3278510"/>
                </a:cubicBezTo>
                <a:lnTo>
                  <a:pt x="0" y="329124"/>
                </a:lnTo>
                <a:cubicBezTo>
                  <a:pt x="0" y="147354"/>
                  <a:pt x="147354" y="0"/>
                  <a:pt x="32912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5EF80F69-6DE1-B649-B6CE-9853A0491667}"/>
              </a:ext>
            </a:extLst>
          </p:cNvPr>
          <p:cNvSpPr/>
          <p:nvPr/>
        </p:nvSpPr>
        <p:spPr>
          <a:xfrm rot="10800000" flipH="1">
            <a:off x="4239987" y="544287"/>
            <a:ext cx="3619500" cy="329387"/>
          </a:xfrm>
          <a:prstGeom prst="parallelogram">
            <a:avLst>
              <a:gd name="adj" fmla="val 57979"/>
            </a:avLst>
          </a:prstGeom>
          <a:solidFill>
            <a:srgbClr val="CACBCB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968D27F-9866-9C48-95F4-FD94AABFEA82}"/>
              </a:ext>
            </a:extLst>
          </p:cNvPr>
          <p:cNvSpPr/>
          <p:nvPr/>
        </p:nvSpPr>
        <p:spPr>
          <a:xfrm>
            <a:off x="4870827" y="2632525"/>
            <a:ext cx="2988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spc="51" dirty="0">
                <a:ln w="0"/>
                <a:solidFill>
                  <a:srgbClr val="CBCBCB"/>
                </a:solidFill>
                <a:latin typeface="Comic Sans MS" panose="030F0902030302020204" pitchFamily="66" charset="0"/>
              </a:rPr>
              <a:t>Жауап</a:t>
            </a:r>
            <a:endParaRPr lang="ru-RU" sz="5400" b="1" spc="51" dirty="0">
              <a:ln w="0"/>
              <a:solidFill>
                <a:srgbClr val="CBCBCB"/>
              </a:solidFill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88786E3-24A1-F843-B6AB-50331A36169C}"/>
              </a:ext>
            </a:extLst>
          </p:cNvPr>
          <p:cNvSpPr/>
          <p:nvPr/>
        </p:nvSpPr>
        <p:spPr>
          <a:xfrm>
            <a:off x="413361" y="5674290"/>
            <a:ext cx="2279737" cy="926927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FF00"/>
                </a:solidFill>
                <a:latin typeface="Britannic Bold" panose="020B0903060703020204" pitchFamily="34" charset="0"/>
              </a:rPr>
              <a:t>scan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84CDC4-06E3-1B4A-A65F-363D6D6DC742}"/>
              </a:ext>
            </a:extLst>
          </p:cNvPr>
          <p:cNvSpPr/>
          <p:nvPr/>
        </p:nvSpPr>
        <p:spPr>
          <a:xfrm>
            <a:off x="9634607" y="5674292"/>
            <a:ext cx="2279737" cy="926927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rgbClr val="00FF00"/>
                </a:solidFill>
                <a:latin typeface="Britannic Bold" panose="020B0903060703020204" pitchFamily="34" charset="0"/>
              </a:rPr>
              <a:t>келесі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1E377-4A98-964A-B679-12A3BFC4BB90}"/>
              </a:ext>
            </a:extLst>
          </p:cNvPr>
          <p:cNvSpPr txBox="1"/>
          <p:nvPr/>
        </p:nvSpPr>
        <p:spPr>
          <a:xfrm>
            <a:off x="3444511" y="5814591"/>
            <a:ext cx="549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>
                <a:latin typeface="Comic Sans MS" panose="030F0902030302020204" pitchFamily="66" charset="0"/>
              </a:rPr>
              <a:t>Сұрақ</a:t>
            </a:r>
            <a:endParaRPr lang="ru-RU" sz="36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4729F0-2477-CC4B-B26D-2BDFDADD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8" b="94804" l="10000" r="90000">
                        <a14:foregroundMark x1="52093" y1="3648" x2="52442" y2="11885"/>
                        <a14:foregroundMark x1="60930" y1="54063" x2="61047" y2="62410"/>
                        <a14:foregroundMark x1="61047" y1="62410" x2="61628" y2="63184"/>
                        <a14:foregroundMark x1="36279" y1="93145" x2="40581" y2="92593"/>
                        <a14:foregroundMark x1="60116" y1="94804" x2="64302" y2="92261"/>
                        <a14:foregroundMark x1="48605" y1="52239" x2="60116" y2="56606"/>
                        <a14:foregroundMark x1="51279" y1="32172" x2="50930" y2="43284"/>
                        <a14:foregroundMark x1="53605" y1="12769" x2="53605" y2="21006"/>
                        <a14:foregroundMark x1="33256" y1="52405" x2="33256" y2="52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8335" y="495680"/>
            <a:ext cx="2401411" cy="50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85557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325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0F81E72-0850-694F-B864-516EE5705517}"/>
              </a:ext>
            </a:extLst>
          </p:cNvPr>
          <p:cNvGrpSpPr/>
          <p:nvPr/>
        </p:nvGrpSpPr>
        <p:grpSpPr>
          <a:xfrm>
            <a:off x="7808" y="-28485"/>
            <a:ext cx="12184192" cy="3870344"/>
            <a:chOff x="7808" y="-28485"/>
            <a:chExt cx="11571799" cy="3870344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2C16F0C-4EB6-634A-B2B7-2659DA9B4984}"/>
                </a:ext>
              </a:extLst>
            </p:cNvPr>
            <p:cNvSpPr/>
            <p:nvPr/>
          </p:nvSpPr>
          <p:spPr>
            <a:xfrm>
              <a:off x="7808" y="-28485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79E82AA-A287-8249-B1C7-5876B3054C65}"/>
                </a:ext>
              </a:extLst>
            </p:cNvPr>
            <p:cNvSpPr/>
            <p:nvPr/>
          </p:nvSpPr>
          <p:spPr>
            <a:xfrm>
              <a:off x="2332911" y="-24451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46D8DED-5E85-204E-B0F2-96DBC484EC83}"/>
                </a:ext>
              </a:extLst>
            </p:cNvPr>
            <p:cNvSpPr/>
            <p:nvPr/>
          </p:nvSpPr>
          <p:spPr>
            <a:xfrm>
              <a:off x="4650086" y="-26041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EA8E876-7D08-4C49-AB39-DF6D59E84DE5}"/>
                </a:ext>
              </a:extLst>
            </p:cNvPr>
            <p:cNvSpPr/>
            <p:nvPr/>
          </p:nvSpPr>
          <p:spPr>
            <a:xfrm>
              <a:off x="6975189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06E68BB7-531F-504E-8F38-A0576138D805}"/>
                </a:ext>
              </a:extLst>
            </p:cNvPr>
            <p:cNvSpPr/>
            <p:nvPr/>
          </p:nvSpPr>
          <p:spPr>
            <a:xfrm>
              <a:off x="9286112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1CF308-3E56-2640-B0C7-41E3EB536AC2}"/>
              </a:ext>
            </a:extLst>
          </p:cNvPr>
          <p:cNvSpPr/>
          <p:nvPr/>
        </p:nvSpPr>
        <p:spPr>
          <a:xfrm>
            <a:off x="0" y="3863868"/>
            <a:ext cx="12192000" cy="2994135"/>
          </a:xfrm>
          <a:prstGeom prst="rect">
            <a:avLst/>
          </a:prstGeom>
          <a:solidFill>
            <a:srgbClr val="FFC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7A03909-6E73-B543-92FD-1FC4EADE3A13}"/>
              </a:ext>
            </a:extLst>
          </p:cNvPr>
          <p:cNvSpPr/>
          <p:nvPr/>
        </p:nvSpPr>
        <p:spPr>
          <a:xfrm>
            <a:off x="3951518" y="544287"/>
            <a:ext cx="3907971" cy="3607635"/>
          </a:xfrm>
          <a:prstGeom prst="roundRect">
            <a:avLst>
              <a:gd name="adj" fmla="val 9123"/>
            </a:avLst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FE60BD8-2CD8-A24D-8B84-A7DF1D0D0A93}"/>
              </a:ext>
            </a:extLst>
          </p:cNvPr>
          <p:cNvSpPr/>
          <p:nvPr/>
        </p:nvSpPr>
        <p:spPr>
          <a:xfrm>
            <a:off x="544285" y="3603734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0CFABBCC-A527-5340-A976-E2BFEC4988FD}"/>
              </a:ext>
            </a:extLst>
          </p:cNvPr>
          <p:cNvSpPr/>
          <p:nvPr/>
        </p:nvSpPr>
        <p:spPr>
          <a:xfrm rot="10800000" flipH="1">
            <a:off x="832757" y="3863868"/>
            <a:ext cx="9525001" cy="1023257"/>
          </a:xfrm>
          <a:prstGeom prst="parallelogram">
            <a:avLst>
              <a:gd name="adj" fmla="val 57979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9CB0FE5-5FE9-7C4D-A3D7-0FE70089A06F}"/>
              </a:ext>
            </a:extLst>
          </p:cNvPr>
          <p:cNvSpPr/>
          <p:nvPr/>
        </p:nvSpPr>
        <p:spPr>
          <a:xfrm>
            <a:off x="838201" y="4247678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7001A-C8FD-3947-A21B-DE37467B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13" y="2186941"/>
            <a:ext cx="2097843" cy="1964980"/>
          </a:xfrm>
          <a:prstGeom prst="rect">
            <a:avLst/>
          </a:prstGeom>
        </p:spPr>
      </p:pic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3A142FC5-7E25-074E-A1C6-64768471769F}"/>
              </a:ext>
            </a:extLst>
          </p:cNvPr>
          <p:cNvSpPr/>
          <p:nvPr/>
        </p:nvSpPr>
        <p:spPr>
          <a:xfrm>
            <a:off x="4239989" y="873673"/>
            <a:ext cx="3907971" cy="3607635"/>
          </a:xfrm>
          <a:custGeom>
            <a:avLst/>
            <a:gdLst>
              <a:gd name="connsiteX0" fmla="*/ 576681 w 3907971"/>
              <a:gd name="connsiteY0" fmla="*/ 277164 h 3607634"/>
              <a:gd name="connsiteX1" fmla="*/ 355821 w 3907971"/>
              <a:gd name="connsiteY1" fmla="*/ 498024 h 3607634"/>
              <a:gd name="connsiteX2" fmla="*/ 355821 w 3907971"/>
              <a:gd name="connsiteY2" fmla="*/ 3124662 h 3607634"/>
              <a:gd name="connsiteX3" fmla="*/ 576681 w 3907971"/>
              <a:gd name="connsiteY3" fmla="*/ 3345522 h 3607634"/>
              <a:gd name="connsiteX4" fmla="*/ 3387855 w 3907971"/>
              <a:gd name="connsiteY4" fmla="*/ 3345522 h 3607634"/>
              <a:gd name="connsiteX5" fmla="*/ 3608715 w 3907971"/>
              <a:gd name="connsiteY5" fmla="*/ 3124662 h 3607634"/>
              <a:gd name="connsiteX6" fmla="*/ 3608715 w 3907971"/>
              <a:gd name="connsiteY6" fmla="*/ 498024 h 3607634"/>
              <a:gd name="connsiteX7" fmla="*/ 3387855 w 3907971"/>
              <a:gd name="connsiteY7" fmla="*/ 277164 h 3607634"/>
              <a:gd name="connsiteX8" fmla="*/ 329124 w 3907971"/>
              <a:gd name="connsiteY8" fmla="*/ 0 h 3607634"/>
              <a:gd name="connsiteX9" fmla="*/ 3578847 w 3907971"/>
              <a:gd name="connsiteY9" fmla="*/ 0 h 3607634"/>
              <a:gd name="connsiteX10" fmla="*/ 3907971 w 3907971"/>
              <a:gd name="connsiteY10" fmla="*/ 329124 h 3607634"/>
              <a:gd name="connsiteX11" fmla="*/ 3907971 w 3907971"/>
              <a:gd name="connsiteY11" fmla="*/ 3278510 h 3607634"/>
              <a:gd name="connsiteX12" fmla="*/ 3578847 w 3907971"/>
              <a:gd name="connsiteY12" fmla="*/ 3607634 h 3607634"/>
              <a:gd name="connsiteX13" fmla="*/ 329124 w 3907971"/>
              <a:gd name="connsiteY13" fmla="*/ 3607634 h 3607634"/>
              <a:gd name="connsiteX14" fmla="*/ 0 w 3907971"/>
              <a:gd name="connsiteY14" fmla="*/ 3278510 h 3607634"/>
              <a:gd name="connsiteX15" fmla="*/ 0 w 3907971"/>
              <a:gd name="connsiteY15" fmla="*/ 329124 h 3607634"/>
              <a:gd name="connsiteX16" fmla="*/ 329124 w 3907971"/>
              <a:gd name="connsiteY16" fmla="*/ 0 h 360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07971" h="3607634">
                <a:moveTo>
                  <a:pt x="576681" y="277164"/>
                </a:moveTo>
                <a:cubicBezTo>
                  <a:pt x="454703" y="277164"/>
                  <a:pt x="355821" y="376046"/>
                  <a:pt x="355821" y="498024"/>
                </a:cubicBezTo>
                <a:lnTo>
                  <a:pt x="355821" y="3124662"/>
                </a:lnTo>
                <a:cubicBezTo>
                  <a:pt x="355821" y="3246640"/>
                  <a:pt x="454703" y="3345522"/>
                  <a:pt x="576681" y="3345522"/>
                </a:cubicBezTo>
                <a:lnTo>
                  <a:pt x="3387855" y="3345522"/>
                </a:lnTo>
                <a:cubicBezTo>
                  <a:pt x="3509833" y="3345522"/>
                  <a:pt x="3608715" y="3246640"/>
                  <a:pt x="3608715" y="3124662"/>
                </a:cubicBezTo>
                <a:lnTo>
                  <a:pt x="3608715" y="498024"/>
                </a:lnTo>
                <a:cubicBezTo>
                  <a:pt x="3608715" y="376046"/>
                  <a:pt x="3509833" y="277164"/>
                  <a:pt x="3387855" y="277164"/>
                </a:cubicBezTo>
                <a:close/>
                <a:moveTo>
                  <a:pt x="329124" y="0"/>
                </a:moveTo>
                <a:lnTo>
                  <a:pt x="3578847" y="0"/>
                </a:lnTo>
                <a:cubicBezTo>
                  <a:pt x="3760617" y="0"/>
                  <a:pt x="3907971" y="147354"/>
                  <a:pt x="3907971" y="329124"/>
                </a:cubicBezTo>
                <a:lnTo>
                  <a:pt x="3907971" y="3278510"/>
                </a:lnTo>
                <a:cubicBezTo>
                  <a:pt x="3907971" y="3460280"/>
                  <a:pt x="3760617" y="3607634"/>
                  <a:pt x="3578847" y="3607634"/>
                </a:cubicBezTo>
                <a:lnTo>
                  <a:pt x="329124" y="3607634"/>
                </a:lnTo>
                <a:cubicBezTo>
                  <a:pt x="147354" y="3607634"/>
                  <a:pt x="0" y="3460280"/>
                  <a:pt x="0" y="3278510"/>
                </a:cubicBezTo>
                <a:lnTo>
                  <a:pt x="0" y="329124"/>
                </a:lnTo>
                <a:cubicBezTo>
                  <a:pt x="0" y="147354"/>
                  <a:pt x="147354" y="0"/>
                  <a:pt x="32912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5EF80F69-6DE1-B649-B6CE-9853A0491667}"/>
              </a:ext>
            </a:extLst>
          </p:cNvPr>
          <p:cNvSpPr/>
          <p:nvPr/>
        </p:nvSpPr>
        <p:spPr>
          <a:xfrm rot="10800000" flipH="1">
            <a:off x="4239987" y="544287"/>
            <a:ext cx="3619500" cy="329387"/>
          </a:xfrm>
          <a:prstGeom prst="parallelogram">
            <a:avLst>
              <a:gd name="adj" fmla="val 57979"/>
            </a:avLst>
          </a:prstGeom>
          <a:solidFill>
            <a:srgbClr val="CACBCB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968D27F-9866-9C48-95F4-FD94AABFEA82}"/>
              </a:ext>
            </a:extLst>
          </p:cNvPr>
          <p:cNvSpPr/>
          <p:nvPr/>
        </p:nvSpPr>
        <p:spPr>
          <a:xfrm>
            <a:off x="4870827" y="2632525"/>
            <a:ext cx="2988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spc="51" dirty="0">
                <a:ln w="0"/>
                <a:solidFill>
                  <a:srgbClr val="CBCBCB"/>
                </a:solidFill>
                <a:latin typeface="Comic Sans MS" panose="030F0902030302020204" pitchFamily="66" charset="0"/>
              </a:rPr>
              <a:t>Жауап</a:t>
            </a:r>
            <a:endParaRPr lang="ru-RU" sz="5400" b="1" spc="51" dirty="0">
              <a:ln w="0"/>
              <a:solidFill>
                <a:srgbClr val="CBCBCB"/>
              </a:solidFill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88786E3-24A1-F843-B6AB-50331A36169C}"/>
              </a:ext>
            </a:extLst>
          </p:cNvPr>
          <p:cNvSpPr/>
          <p:nvPr/>
        </p:nvSpPr>
        <p:spPr>
          <a:xfrm>
            <a:off x="413361" y="5674290"/>
            <a:ext cx="2279737" cy="926927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FF00"/>
                </a:solidFill>
                <a:latin typeface="Britannic Bold" panose="020B0903060703020204" pitchFamily="34" charset="0"/>
              </a:rPr>
              <a:t>scan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84CDC4-06E3-1B4A-A65F-363D6D6DC742}"/>
              </a:ext>
            </a:extLst>
          </p:cNvPr>
          <p:cNvSpPr/>
          <p:nvPr/>
        </p:nvSpPr>
        <p:spPr>
          <a:xfrm>
            <a:off x="9634607" y="5674292"/>
            <a:ext cx="2279737" cy="926927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rgbClr val="00FF00"/>
                </a:solidFill>
                <a:latin typeface="Britannic Bold" panose="020B0903060703020204" pitchFamily="34" charset="0"/>
              </a:rPr>
              <a:t>келесі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1E377-4A98-964A-B679-12A3BFC4BB90}"/>
              </a:ext>
            </a:extLst>
          </p:cNvPr>
          <p:cNvSpPr txBox="1"/>
          <p:nvPr/>
        </p:nvSpPr>
        <p:spPr>
          <a:xfrm>
            <a:off x="3444511" y="5814591"/>
            <a:ext cx="549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>
                <a:latin typeface="Comic Sans MS" panose="030F0902030302020204" pitchFamily="66" charset="0"/>
              </a:rPr>
              <a:t>Сұрақ</a:t>
            </a:r>
            <a:endParaRPr lang="ru-RU" sz="36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4729F0-2477-CC4B-B26D-2BDFDADD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8" b="94804" l="10000" r="90000">
                        <a14:foregroundMark x1="52093" y1="3648" x2="52442" y2="11885"/>
                        <a14:foregroundMark x1="60930" y1="54063" x2="61047" y2="62410"/>
                        <a14:foregroundMark x1="61047" y1="62410" x2="61628" y2="63184"/>
                        <a14:foregroundMark x1="36279" y1="93145" x2="40581" y2="92593"/>
                        <a14:foregroundMark x1="60116" y1="94804" x2="64302" y2="92261"/>
                        <a14:foregroundMark x1="48605" y1="52239" x2="60116" y2="56606"/>
                        <a14:foregroundMark x1="51279" y1="32172" x2="50930" y2="43284"/>
                        <a14:foregroundMark x1="53605" y1="12769" x2="53605" y2="21006"/>
                        <a14:foregroundMark x1="33256" y1="52405" x2="33256" y2="52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8335" y="495680"/>
            <a:ext cx="2401411" cy="50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53815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325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0F81E72-0850-694F-B864-516EE5705517}"/>
              </a:ext>
            </a:extLst>
          </p:cNvPr>
          <p:cNvGrpSpPr/>
          <p:nvPr/>
        </p:nvGrpSpPr>
        <p:grpSpPr>
          <a:xfrm>
            <a:off x="7808" y="-28485"/>
            <a:ext cx="12184192" cy="3870344"/>
            <a:chOff x="7808" y="-28485"/>
            <a:chExt cx="11571799" cy="3870344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2C16F0C-4EB6-634A-B2B7-2659DA9B4984}"/>
                </a:ext>
              </a:extLst>
            </p:cNvPr>
            <p:cNvSpPr/>
            <p:nvPr/>
          </p:nvSpPr>
          <p:spPr>
            <a:xfrm>
              <a:off x="7808" y="-28485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79E82AA-A287-8249-B1C7-5876B3054C65}"/>
                </a:ext>
              </a:extLst>
            </p:cNvPr>
            <p:cNvSpPr/>
            <p:nvPr/>
          </p:nvSpPr>
          <p:spPr>
            <a:xfrm>
              <a:off x="2332911" y="-24451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46D8DED-5E85-204E-B0F2-96DBC484EC83}"/>
                </a:ext>
              </a:extLst>
            </p:cNvPr>
            <p:cNvSpPr/>
            <p:nvPr/>
          </p:nvSpPr>
          <p:spPr>
            <a:xfrm>
              <a:off x="4650086" y="-26041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EA8E876-7D08-4C49-AB39-DF6D59E84DE5}"/>
                </a:ext>
              </a:extLst>
            </p:cNvPr>
            <p:cNvSpPr/>
            <p:nvPr/>
          </p:nvSpPr>
          <p:spPr>
            <a:xfrm>
              <a:off x="6975189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06E68BB7-531F-504E-8F38-A0576138D805}"/>
                </a:ext>
              </a:extLst>
            </p:cNvPr>
            <p:cNvSpPr/>
            <p:nvPr/>
          </p:nvSpPr>
          <p:spPr>
            <a:xfrm>
              <a:off x="9286112" y="-22007"/>
              <a:ext cx="2293495" cy="3863866"/>
            </a:xfrm>
            <a:prstGeom prst="rect">
              <a:avLst/>
            </a:prstGeom>
            <a:solidFill>
              <a:srgbClr val="98D5F5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1CF308-3E56-2640-B0C7-41E3EB536AC2}"/>
              </a:ext>
            </a:extLst>
          </p:cNvPr>
          <p:cNvSpPr/>
          <p:nvPr/>
        </p:nvSpPr>
        <p:spPr>
          <a:xfrm>
            <a:off x="0" y="3863868"/>
            <a:ext cx="12192000" cy="2994135"/>
          </a:xfrm>
          <a:prstGeom prst="rect">
            <a:avLst/>
          </a:prstGeom>
          <a:solidFill>
            <a:srgbClr val="FFC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7A03909-6E73-B543-92FD-1FC4EADE3A13}"/>
              </a:ext>
            </a:extLst>
          </p:cNvPr>
          <p:cNvSpPr/>
          <p:nvPr/>
        </p:nvSpPr>
        <p:spPr>
          <a:xfrm>
            <a:off x="3951518" y="544287"/>
            <a:ext cx="3907971" cy="3607635"/>
          </a:xfrm>
          <a:prstGeom prst="roundRect">
            <a:avLst>
              <a:gd name="adj" fmla="val 9123"/>
            </a:avLst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FE60BD8-2CD8-A24D-8B84-A7DF1D0D0A93}"/>
              </a:ext>
            </a:extLst>
          </p:cNvPr>
          <p:cNvSpPr/>
          <p:nvPr/>
        </p:nvSpPr>
        <p:spPr>
          <a:xfrm>
            <a:off x="544285" y="3603734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0CFABBCC-A527-5340-A976-E2BFEC4988FD}"/>
              </a:ext>
            </a:extLst>
          </p:cNvPr>
          <p:cNvSpPr/>
          <p:nvPr/>
        </p:nvSpPr>
        <p:spPr>
          <a:xfrm rot="10800000" flipH="1">
            <a:off x="832757" y="3863868"/>
            <a:ext cx="9525001" cy="1023257"/>
          </a:xfrm>
          <a:prstGeom prst="parallelogram">
            <a:avLst>
              <a:gd name="adj" fmla="val 57979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9CB0FE5-5FE9-7C4D-A3D7-0FE70089A06F}"/>
              </a:ext>
            </a:extLst>
          </p:cNvPr>
          <p:cNvSpPr/>
          <p:nvPr/>
        </p:nvSpPr>
        <p:spPr>
          <a:xfrm>
            <a:off x="838201" y="4247678"/>
            <a:ext cx="9666515" cy="8490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7001A-C8FD-3947-A21B-DE37467B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13" y="2186941"/>
            <a:ext cx="2097843" cy="1964980"/>
          </a:xfrm>
          <a:prstGeom prst="rect">
            <a:avLst/>
          </a:prstGeom>
        </p:spPr>
      </p:pic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3A142FC5-7E25-074E-A1C6-64768471769F}"/>
              </a:ext>
            </a:extLst>
          </p:cNvPr>
          <p:cNvSpPr/>
          <p:nvPr/>
        </p:nvSpPr>
        <p:spPr>
          <a:xfrm>
            <a:off x="4239989" y="873673"/>
            <a:ext cx="3907971" cy="3607635"/>
          </a:xfrm>
          <a:custGeom>
            <a:avLst/>
            <a:gdLst>
              <a:gd name="connsiteX0" fmla="*/ 576681 w 3907971"/>
              <a:gd name="connsiteY0" fmla="*/ 277164 h 3607634"/>
              <a:gd name="connsiteX1" fmla="*/ 355821 w 3907971"/>
              <a:gd name="connsiteY1" fmla="*/ 498024 h 3607634"/>
              <a:gd name="connsiteX2" fmla="*/ 355821 w 3907971"/>
              <a:gd name="connsiteY2" fmla="*/ 3124662 h 3607634"/>
              <a:gd name="connsiteX3" fmla="*/ 576681 w 3907971"/>
              <a:gd name="connsiteY3" fmla="*/ 3345522 h 3607634"/>
              <a:gd name="connsiteX4" fmla="*/ 3387855 w 3907971"/>
              <a:gd name="connsiteY4" fmla="*/ 3345522 h 3607634"/>
              <a:gd name="connsiteX5" fmla="*/ 3608715 w 3907971"/>
              <a:gd name="connsiteY5" fmla="*/ 3124662 h 3607634"/>
              <a:gd name="connsiteX6" fmla="*/ 3608715 w 3907971"/>
              <a:gd name="connsiteY6" fmla="*/ 498024 h 3607634"/>
              <a:gd name="connsiteX7" fmla="*/ 3387855 w 3907971"/>
              <a:gd name="connsiteY7" fmla="*/ 277164 h 3607634"/>
              <a:gd name="connsiteX8" fmla="*/ 329124 w 3907971"/>
              <a:gd name="connsiteY8" fmla="*/ 0 h 3607634"/>
              <a:gd name="connsiteX9" fmla="*/ 3578847 w 3907971"/>
              <a:gd name="connsiteY9" fmla="*/ 0 h 3607634"/>
              <a:gd name="connsiteX10" fmla="*/ 3907971 w 3907971"/>
              <a:gd name="connsiteY10" fmla="*/ 329124 h 3607634"/>
              <a:gd name="connsiteX11" fmla="*/ 3907971 w 3907971"/>
              <a:gd name="connsiteY11" fmla="*/ 3278510 h 3607634"/>
              <a:gd name="connsiteX12" fmla="*/ 3578847 w 3907971"/>
              <a:gd name="connsiteY12" fmla="*/ 3607634 h 3607634"/>
              <a:gd name="connsiteX13" fmla="*/ 329124 w 3907971"/>
              <a:gd name="connsiteY13" fmla="*/ 3607634 h 3607634"/>
              <a:gd name="connsiteX14" fmla="*/ 0 w 3907971"/>
              <a:gd name="connsiteY14" fmla="*/ 3278510 h 3607634"/>
              <a:gd name="connsiteX15" fmla="*/ 0 w 3907971"/>
              <a:gd name="connsiteY15" fmla="*/ 329124 h 3607634"/>
              <a:gd name="connsiteX16" fmla="*/ 329124 w 3907971"/>
              <a:gd name="connsiteY16" fmla="*/ 0 h 360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07971" h="3607634">
                <a:moveTo>
                  <a:pt x="576681" y="277164"/>
                </a:moveTo>
                <a:cubicBezTo>
                  <a:pt x="454703" y="277164"/>
                  <a:pt x="355821" y="376046"/>
                  <a:pt x="355821" y="498024"/>
                </a:cubicBezTo>
                <a:lnTo>
                  <a:pt x="355821" y="3124662"/>
                </a:lnTo>
                <a:cubicBezTo>
                  <a:pt x="355821" y="3246640"/>
                  <a:pt x="454703" y="3345522"/>
                  <a:pt x="576681" y="3345522"/>
                </a:cubicBezTo>
                <a:lnTo>
                  <a:pt x="3387855" y="3345522"/>
                </a:lnTo>
                <a:cubicBezTo>
                  <a:pt x="3509833" y="3345522"/>
                  <a:pt x="3608715" y="3246640"/>
                  <a:pt x="3608715" y="3124662"/>
                </a:cubicBezTo>
                <a:lnTo>
                  <a:pt x="3608715" y="498024"/>
                </a:lnTo>
                <a:cubicBezTo>
                  <a:pt x="3608715" y="376046"/>
                  <a:pt x="3509833" y="277164"/>
                  <a:pt x="3387855" y="277164"/>
                </a:cubicBezTo>
                <a:close/>
                <a:moveTo>
                  <a:pt x="329124" y="0"/>
                </a:moveTo>
                <a:lnTo>
                  <a:pt x="3578847" y="0"/>
                </a:lnTo>
                <a:cubicBezTo>
                  <a:pt x="3760617" y="0"/>
                  <a:pt x="3907971" y="147354"/>
                  <a:pt x="3907971" y="329124"/>
                </a:cubicBezTo>
                <a:lnTo>
                  <a:pt x="3907971" y="3278510"/>
                </a:lnTo>
                <a:cubicBezTo>
                  <a:pt x="3907971" y="3460280"/>
                  <a:pt x="3760617" y="3607634"/>
                  <a:pt x="3578847" y="3607634"/>
                </a:cubicBezTo>
                <a:lnTo>
                  <a:pt x="329124" y="3607634"/>
                </a:lnTo>
                <a:cubicBezTo>
                  <a:pt x="147354" y="3607634"/>
                  <a:pt x="0" y="3460280"/>
                  <a:pt x="0" y="3278510"/>
                </a:cubicBezTo>
                <a:lnTo>
                  <a:pt x="0" y="329124"/>
                </a:lnTo>
                <a:cubicBezTo>
                  <a:pt x="0" y="147354"/>
                  <a:pt x="147354" y="0"/>
                  <a:pt x="32912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5EF80F69-6DE1-B649-B6CE-9853A0491667}"/>
              </a:ext>
            </a:extLst>
          </p:cNvPr>
          <p:cNvSpPr/>
          <p:nvPr/>
        </p:nvSpPr>
        <p:spPr>
          <a:xfrm rot="10800000" flipH="1">
            <a:off x="4239987" y="544287"/>
            <a:ext cx="3619500" cy="329387"/>
          </a:xfrm>
          <a:prstGeom prst="parallelogram">
            <a:avLst>
              <a:gd name="adj" fmla="val 57979"/>
            </a:avLst>
          </a:prstGeom>
          <a:solidFill>
            <a:srgbClr val="CACBCB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968D27F-9866-9C48-95F4-FD94AABFEA82}"/>
              </a:ext>
            </a:extLst>
          </p:cNvPr>
          <p:cNvSpPr/>
          <p:nvPr/>
        </p:nvSpPr>
        <p:spPr>
          <a:xfrm>
            <a:off x="4870827" y="2632525"/>
            <a:ext cx="2988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spc="51" dirty="0">
                <a:ln w="0"/>
                <a:solidFill>
                  <a:srgbClr val="CBCBCB"/>
                </a:solidFill>
                <a:latin typeface="Comic Sans MS" panose="030F0902030302020204" pitchFamily="66" charset="0"/>
              </a:rPr>
              <a:t>Жауап</a:t>
            </a:r>
            <a:endParaRPr lang="ru-RU" sz="5400" b="1" spc="51" dirty="0">
              <a:ln w="0"/>
              <a:solidFill>
                <a:srgbClr val="CBCBCB"/>
              </a:solidFill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88786E3-24A1-F843-B6AB-50331A36169C}"/>
              </a:ext>
            </a:extLst>
          </p:cNvPr>
          <p:cNvSpPr/>
          <p:nvPr/>
        </p:nvSpPr>
        <p:spPr>
          <a:xfrm>
            <a:off x="413361" y="5674290"/>
            <a:ext cx="2279737" cy="926927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FF00"/>
                </a:solidFill>
                <a:latin typeface="Britannic Bold" panose="020B0903060703020204" pitchFamily="34" charset="0"/>
              </a:rPr>
              <a:t>scan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84CDC4-06E3-1B4A-A65F-363D6D6DC742}"/>
              </a:ext>
            </a:extLst>
          </p:cNvPr>
          <p:cNvSpPr/>
          <p:nvPr/>
        </p:nvSpPr>
        <p:spPr>
          <a:xfrm>
            <a:off x="9634607" y="5674292"/>
            <a:ext cx="2279737" cy="926927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rgbClr val="00FF00"/>
                </a:solidFill>
                <a:latin typeface="Britannic Bold" panose="020B0903060703020204" pitchFamily="34" charset="0"/>
              </a:rPr>
              <a:t>келесі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1E377-4A98-964A-B679-12A3BFC4BB90}"/>
              </a:ext>
            </a:extLst>
          </p:cNvPr>
          <p:cNvSpPr txBox="1"/>
          <p:nvPr/>
        </p:nvSpPr>
        <p:spPr>
          <a:xfrm>
            <a:off x="3444511" y="5814591"/>
            <a:ext cx="549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>
                <a:latin typeface="Comic Sans MS" panose="030F0902030302020204" pitchFamily="66" charset="0"/>
              </a:rPr>
              <a:t>Сұрақ</a:t>
            </a:r>
            <a:endParaRPr lang="ru-RU" sz="36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4729F0-2477-CC4B-B26D-2BDFDADD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8" b="94804" l="10000" r="90000">
                        <a14:foregroundMark x1="52093" y1="3648" x2="52442" y2="11885"/>
                        <a14:foregroundMark x1="60930" y1="54063" x2="61047" y2="62410"/>
                        <a14:foregroundMark x1="61047" y1="62410" x2="61628" y2="63184"/>
                        <a14:foregroundMark x1="36279" y1="93145" x2="40581" y2="92593"/>
                        <a14:foregroundMark x1="60116" y1="94804" x2="64302" y2="92261"/>
                        <a14:foregroundMark x1="48605" y1="52239" x2="60116" y2="56606"/>
                        <a14:foregroundMark x1="51279" y1="32172" x2="50930" y2="43284"/>
                        <a14:foregroundMark x1="53605" y1="12769" x2="53605" y2="21006"/>
                        <a14:foregroundMark x1="33256" y1="52405" x2="33256" y2="52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8335" y="495680"/>
            <a:ext cx="2401411" cy="50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2588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325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41</Words>
  <Application>Microsoft Office PowerPoint</Application>
  <PresentationFormat>Широкоэкранный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Britannic Bold</vt:lpstr>
      <vt:lpstr>Calibri</vt:lpstr>
      <vt:lpstr>Calibri Light</vt:lpstr>
      <vt:lpstr>Comic Sans MS</vt:lpstr>
      <vt:lpstr>Cooper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Merkuschew</dc:creator>
  <cp:lastModifiedBy>Админ</cp:lastModifiedBy>
  <cp:revision>23</cp:revision>
  <dcterms:created xsi:type="dcterms:W3CDTF">2020-05-17T17:28:15Z</dcterms:created>
  <dcterms:modified xsi:type="dcterms:W3CDTF">2022-12-02T16:05:44Z</dcterms:modified>
</cp:coreProperties>
</file>