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93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7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869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77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84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9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02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71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488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91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782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B8EE0-FE72-4D83-A1AA-BB7D1AE173BD}" type="datetimeFigureOut">
              <a:rPr lang="ru-RU" smtClean="0"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45A92-293B-44C6-A406-5D61E47A9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74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Пользователь\Desktop\МОИ РАБОТЫ\Телефон Кері байланыс\Телефон жылқы\Слайд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81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Пользователь\Desktop\МОИ РАБОТЫ\Телефон Кері байланыс\Телефон жылқы\Слайд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43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Пользователь\Desktop\МОИ РАБОТЫ\Телефон Кері байланыс\Телефон жылқы\Слайд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932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Пользователь\Desktop\МОИ РАБОТЫ\Телефон Кері байланыс\Телефон жылқы\Слайд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4219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</cp:revision>
  <cp:lastPrinted>2023-11-13T14:24:37Z</cp:lastPrinted>
  <dcterms:created xsi:type="dcterms:W3CDTF">2023-11-13T13:42:02Z</dcterms:created>
  <dcterms:modified xsi:type="dcterms:W3CDTF">2024-02-07T13:54:14Z</dcterms:modified>
</cp:coreProperties>
</file>