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7451725" cy="10439400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CD8200"/>
    <a:srgbClr val="9BFDFF"/>
    <a:srgbClr val="72EA48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58" d="100"/>
          <a:sy n="58" d="100"/>
        </p:scale>
        <p:origin x="2477" y="82"/>
      </p:cViewPr>
      <p:guideLst>
        <p:guide orient="horz" pos="3288"/>
        <p:guide pos="23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880" y="3242984"/>
            <a:ext cx="6333966" cy="22377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7759" y="5915661"/>
            <a:ext cx="5216208" cy="2667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9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7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7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02501" y="418064"/>
            <a:ext cx="1676638" cy="89073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2588" y="418064"/>
            <a:ext cx="4905719" cy="89073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35" y="6708282"/>
            <a:ext cx="6333966" cy="2073382"/>
          </a:xfrm>
        </p:spPr>
        <p:txBody>
          <a:bodyPr anchor="t"/>
          <a:lstStyle>
            <a:lvl1pPr algn="l">
              <a:defRPr sz="608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8635" y="4424664"/>
            <a:ext cx="6333966" cy="2283618"/>
          </a:xfrm>
        </p:spPr>
        <p:txBody>
          <a:bodyPr anchor="b"/>
          <a:lstStyle>
            <a:lvl1pPr marL="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1pPr>
            <a:lvl2pPr marL="695924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2pPr>
            <a:lvl3pPr marL="1391848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3pPr>
            <a:lvl4pPr marL="2087771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78369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47961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4175542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871466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55673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2586" y="2435862"/>
            <a:ext cx="3291179" cy="6889521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7960" y="2435862"/>
            <a:ext cx="3291179" cy="6889521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588" y="2336785"/>
            <a:ext cx="3292473" cy="973860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24" indent="0">
              <a:buNone/>
              <a:defRPr sz="3044" b="1"/>
            </a:lvl2pPr>
            <a:lvl3pPr marL="1391848" indent="0">
              <a:buNone/>
              <a:defRPr sz="2740" b="1"/>
            </a:lvl3pPr>
            <a:lvl4pPr marL="2087771" indent="0">
              <a:buNone/>
              <a:defRPr sz="2436" b="1"/>
            </a:lvl4pPr>
            <a:lvl5pPr marL="2783694" indent="0">
              <a:buNone/>
              <a:defRPr sz="2436" b="1"/>
            </a:lvl5pPr>
            <a:lvl6pPr marL="3479618" indent="0">
              <a:buNone/>
              <a:defRPr sz="2436" b="1"/>
            </a:lvl6pPr>
            <a:lvl7pPr marL="4175542" indent="0">
              <a:buNone/>
              <a:defRPr sz="2436" b="1"/>
            </a:lvl7pPr>
            <a:lvl8pPr marL="4871466" indent="0">
              <a:buNone/>
              <a:defRPr sz="2436" b="1"/>
            </a:lvl8pPr>
            <a:lvl9pPr marL="556738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2588" y="3310644"/>
            <a:ext cx="3292473" cy="6014738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85373" y="2336785"/>
            <a:ext cx="3293766" cy="973860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24" indent="0">
              <a:buNone/>
              <a:defRPr sz="3044" b="1"/>
            </a:lvl2pPr>
            <a:lvl3pPr marL="1391848" indent="0">
              <a:buNone/>
              <a:defRPr sz="2740" b="1"/>
            </a:lvl3pPr>
            <a:lvl4pPr marL="2087771" indent="0">
              <a:buNone/>
              <a:defRPr sz="2436" b="1"/>
            </a:lvl4pPr>
            <a:lvl5pPr marL="2783694" indent="0">
              <a:buNone/>
              <a:defRPr sz="2436" b="1"/>
            </a:lvl5pPr>
            <a:lvl6pPr marL="3479618" indent="0">
              <a:buNone/>
              <a:defRPr sz="2436" b="1"/>
            </a:lvl6pPr>
            <a:lvl7pPr marL="4175542" indent="0">
              <a:buNone/>
              <a:defRPr sz="2436" b="1"/>
            </a:lvl7pPr>
            <a:lvl8pPr marL="4871466" indent="0">
              <a:buNone/>
              <a:defRPr sz="2436" b="1"/>
            </a:lvl8pPr>
            <a:lvl9pPr marL="556738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85373" y="3310644"/>
            <a:ext cx="3293766" cy="6014738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87" y="415643"/>
            <a:ext cx="2451566" cy="1768898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3419" y="415646"/>
            <a:ext cx="4165721" cy="8909739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2587" y="2184542"/>
            <a:ext cx="2451566" cy="7140840"/>
          </a:xfrm>
        </p:spPr>
        <p:txBody>
          <a:bodyPr/>
          <a:lstStyle>
            <a:lvl1pPr marL="0" indent="0">
              <a:buNone/>
              <a:defRPr sz="2131"/>
            </a:lvl1pPr>
            <a:lvl2pPr marL="695924" indent="0">
              <a:buNone/>
              <a:defRPr sz="1827"/>
            </a:lvl2pPr>
            <a:lvl3pPr marL="1391848" indent="0">
              <a:buNone/>
              <a:defRPr sz="1522"/>
            </a:lvl3pPr>
            <a:lvl4pPr marL="2087771" indent="0">
              <a:buNone/>
              <a:defRPr sz="1370"/>
            </a:lvl4pPr>
            <a:lvl5pPr marL="2783694" indent="0">
              <a:buNone/>
              <a:defRPr sz="1370"/>
            </a:lvl5pPr>
            <a:lvl6pPr marL="3479618" indent="0">
              <a:buNone/>
              <a:defRPr sz="1370"/>
            </a:lvl6pPr>
            <a:lvl7pPr marL="4175542" indent="0">
              <a:buNone/>
              <a:defRPr sz="1370"/>
            </a:lvl7pPr>
            <a:lvl8pPr marL="4871466" indent="0">
              <a:buNone/>
              <a:defRPr sz="1370"/>
            </a:lvl8pPr>
            <a:lvl9pPr marL="556738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91" y="7307583"/>
            <a:ext cx="4471035" cy="862701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0591" y="932781"/>
            <a:ext cx="4471035" cy="6263640"/>
          </a:xfrm>
        </p:spPr>
        <p:txBody>
          <a:bodyPr/>
          <a:lstStyle>
            <a:lvl1pPr marL="0" indent="0">
              <a:buNone/>
              <a:defRPr sz="4871"/>
            </a:lvl1pPr>
            <a:lvl2pPr marL="695924" indent="0">
              <a:buNone/>
              <a:defRPr sz="4262"/>
            </a:lvl2pPr>
            <a:lvl3pPr marL="1391848" indent="0">
              <a:buNone/>
              <a:defRPr sz="3653"/>
            </a:lvl3pPr>
            <a:lvl4pPr marL="2087771" indent="0">
              <a:buNone/>
              <a:defRPr sz="3044"/>
            </a:lvl4pPr>
            <a:lvl5pPr marL="2783694" indent="0">
              <a:buNone/>
              <a:defRPr sz="3044"/>
            </a:lvl5pPr>
            <a:lvl6pPr marL="3479618" indent="0">
              <a:buNone/>
              <a:defRPr sz="3044"/>
            </a:lvl6pPr>
            <a:lvl7pPr marL="4175542" indent="0">
              <a:buNone/>
              <a:defRPr sz="3044"/>
            </a:lvl7pPr>
            <a:lvl8pPr marL="4871466" indent="0">
              <a:buNone/>
              <a:defRPr sz="3044"/>
            </a:lvl8pPr>
            <a:lvl9pPr marL="5567389" indent="0">
              <a:buNone/>
              <a:defRPr sz="30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0591" y="8170282"/>
            <a:ext cx="4471035" cy="1225179"/>
          </a:xfrm>
        </p:spPr>
        <p:txBody>
          <a:bodyPr/>
          <a:lstStyle>
            <a:lvl1pPr marL="0" indent="0">
              <a:buNone/>
              <a:defRPr sz="2131"/>
            </a:lvl1pPr>
            <a:lvl2pPr marL="695924" indent="0">
              <a:buNone/>
              <a:defRPr sz="1827"/>
            </a:lvl2pPr>
            <a:lvl3pPr marL="1391848" indent="0">
              <a:buNone/>
              <a:defRPr sz="1522"/>
            </a:lvl3pPr>
            <a:lvl4pPr marL="2087771" indent="0">
              <a:buNone/>
              <a:defRPr sz="1370"/>
            </a:lvl4pPr>
            <a:lvl5pPr marL="2783694" indent="0">
              <a:buNone/>
              <a:defRPr sz="1370"/>
            </a:lvl5pPr>
            <a:lvl6pPr marL="3479618" indent="0">
              <a:buNone/>
              <a:defRPr sz="1370"/>
            </a:lvl6pPr>
            <a:lvl7pPr marL="4175542" indent="0">
              <a:buNone/>
              <a:defRPr sz="1370"/>
            </a:lvl7pPr>
            <a:lvl8pPr marL="4871466" indent="0">
              <a:buNone/>
              <a:defRPr sz="1370"/>
            </a:lvl8pPr>
            <a:lvl9pPr marL="556738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88" y="418061"/>
            <a:ext cx="6706553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588" y="2435862"/>
            <a:ext cx="6706553" cy="688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2586" y="9675781"/>
            <a:ext cx="173873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46007" y="9675781"/>
            <a:ext cx="2359713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40403" y="9675781"/>
            <a:ext cx="173873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1848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943" indent="-521943" algn="l" defTabSz="1391848" rtl="0" eaLnBrk="1" latinLnBrk="0" hangingPunct="1">
        <a:spcBef>
          <a:spcPct val="20000"/>
        </a:spcBef>
        <a:buFont typeface="Arial" pitchFamily="34" charset="0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0875" indent="-434953" algn="l" defTabSz="1391848" rtl="0" eaLnBrk="1" latinLnBrk="0" hangingPunct="1">
        <a:spcBef>
          <a:spcPct val="20000"/>
        </a:spcBef>
        <a:buFont typeface="Arial" pitchFamily="34" charset="0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39810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5733" indent="-347962" algn="l" defTabSz="1391848" rtl="0" eaLnBrk="1" latinLnBrk="0" hangingPunct="1">
        <a:spcBef>
          <a:spcPct val="20000"/>
        </a:spcBef>
        <a:buFont typeface="Arial" pitchFamily="34" charset="0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1656" indent="-347962" algn="l" defTabSz="1391848" rtl="0" eaLnBrk="1" latinLnBrk="0" hangingPunct="1">
        <a:spcBef>
          <a:spcPct val="20000"/>
        </a:spcBef>
        <a:buFont typeface="Arial" pitchFamily="34" charset="0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7580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3504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19428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5352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24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848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771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694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618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542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466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389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5279B-C2EE-E239-25D8-4538E82C0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1ED44-452A-23CF-B520-0FEF7FED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09412-793C-F1EC-2720-EA8A6027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163DB-07C7-6AC8-7AAF-094E11BD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935C2-2F81-A149-E36A-3B07DF19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1427C-408D-D35E-85AF-F61EB61B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A68AD-C29C-2338-8D4F-493D2869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79239-7CA3-FD04-DC69-6F69DD80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E16BF-0904-93F6-C23E-9BA6B329E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1C320D-BC09-657A-CDF6-61634A5A0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728C2-424C-14FC-A00B-9ED847F69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4917B-BF1F-139B-4866-776054C1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E062-47B1-EC60-900D-72A3A8AD0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010DF-2756-F1AA-9452-311F1D2D7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55DF5-E145-0B02-F7EE-9B68F08C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CDA050-070D-C5E8-0465-553FB6890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6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E7541-7953-ABBD-3E0F-68EDB7B6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FA0A9-F331-9BC3-CE04-F624709E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D667B-B4C9-D735-9CB9-63FB2422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DB723E-5CEA-F353-C544-6283B9D5C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39E1-0FB4-B3CA-5C46-656354C3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E45F92-3FD8-B014-0B88-E735A5AD1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7448550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6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20</cp:revision>
  <cp:lastPrinted>2024-11-28T10:20:28Z</cp:lastPrinted>
  <dcterms:created xsi:type="dcterms:W3CDTF">2022-11-24T15:13:53Z</dcterms:created>
  <dcterms:modified xsi:type="dcterms:W3CDTF">2024-11-28T10:27:29Z</dcterms:modified>
</cp:coreProperties>
</file>