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13147-90F4-4F7D-A50F-55FDF6B50678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788B-BE02-4871-B31F-7850E558F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71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13147-90F4-4F7D-A50F-55FDF6B50678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788B-BE02-4871-B31F-7850E558F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579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13147-90F4-4F7D-A50F-55FDF6B50678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788B-BE02-4871-B31F-7850E558F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79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13147-90F4-4F7D-A50F-55FDF6B50678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788B-BE02-4871-B31F-7850E558F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14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13147-90F4-4F7D-A50F-55FDF6B50678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788B-BE02-4871-B31F-7850E558F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141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13147-90F4-4F7D-A50F-55FDF6B50678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788B-BE02-4871-B31F-7850E558F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87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13147-90F4-4F7D-A50F-55FDF6B50678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788B-BE02-4871-B31F-7850E558F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379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13147-90F4-4F7D-A50F-55FDF6B50678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788B-BE02-4871-B31F-7850E558F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31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13147-90F4-4F7D-A50F-55FDF6B50678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788B-BE02-4871-B31F-7850E558F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198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13147-90F4-4F7D-A50F-55FDF6B50678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788B-BE02-4871-B31F-7850E558F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431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13147-90F4-4F7D-A50F-55FDF6B50678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788B-BE02-4871-B31F-7850E558F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58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13147-90F4-4F7D-A50F-55FDF6B50678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8788B-BE02-4871-B31F-7850E558F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77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>
            <a:extLst>
              <a:ext uri="{FF2B5EF4-FFF2-40B4-BE49-F238E27FC236}">
                <a16:creationId xmlns:a16="http://schemas.microsoft.com/office/drawing/2014/main" id="{7D789E6F-0DD4-4D70-BD2E-19024810BFBE}"/>
              </a:ext>
            </a:extLst>
          </p:cNvPr>
          <p:cNvGrpSpPr/>
          <p:nvPr/>
        </p:nvGrpSpPr>
        <p:grpSpPr>
          <a:xfrm>
            <a:off x="621029" y="6381104"/>
            <a:ext cx="5609365" cy="2066764"/>
            <a:chOff x="625014" y="1586996"/>
            <a:chExt cx="5609365" cy="2066764"/>
          </a:xfrm>
        </p:grpSpPr>
        <p:pic>
          <p:nvPicPr>
            <p:cNvPr id="5" name="object 5">
              <a:extLst>
                <a:ext uri="{FF2B5EF4-FFF2-40B4-BE49-F238E27FC236}">
                  <a16:creationId xmlns:a16="http://schemas.microsoft.com/office/drawing/2014/main" id="{47FD49E0-292C-4A7E-81A9-DA5548632609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6256" y="2101346"/>
              <a:ext cx="209397" cy="209397"/>
            </a:xfrm>
            <a:prstGeom prst="rect">
              <a:avLst/>
            </a:prstGeom>
          </p:spPr>
        </p:pic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88B802C8-9249-431B-8609-9733DFA9C2B5}"/>
                </a:ext>
              </a:extLst>
            </p:cNvPr>
            <p:cNvSpPr/>
            <p:nvPr/>
          </p:nvSpPr>
          <p:spPr>
            <a:xfrm>
              <a:off x="2389745" y="1586996"/>
              <a:ext cx="1765300" cy="1005205"/>
            </a:xfrm>
            <a:custGeom>
              <a:avLst/>
              <a:gdLst/>
              <a:ahLst/>
              <a:cxnLst/>
              <a:rect l="l" t="t" r="r" b="b"/>
              <a:pathLst>
                <a:path w="1765300" h="1005205">
                  <a:moveTo>
                    <a:pt x="240895" y="212137"/>
                  </a:moveTo>
                  <a:lnTo>
                    <a:pt x="1645552" y="0"/>
                  </a:lnTo>
                  <a:lnTo>
                    <a:pt x="1765287" y="792815"/>
                  </a:lnTo>
                  <a:lnTo>
                    <a:pt x="360629" y="1004953"/>
                  </a:lnTo>
                  <a:lnTo>
                    <a:pt x="60498" y="849694"/>
                  </a:lnTo>
                  <a:lnTo>
                    <a:pt x="0" y="449107"/>
                  </a:lnTo>
                  <a:lnTo>
                    <a:pt x="240895" y="212138"/>
                  </a:lnTo>
                  <a:close/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>
              <a:extLst>
                <a:ext uri="{FF2B5EF4-FFF2-40B4-BE49-F238E27FC236}">
                  <a16:creationId xmlns:a16="http://schemas.microsoft.com/office/drawing/2014/main" id="{84CF1D82-25C3-46EA-8D3E-17C5F75BA9ED}"/>
                </a:ext>
              </a:extLst>
            </p:cNvPr>
            <p:cNvSpPr/>
            <p:nvPr/>
          </p:nvSpPr>
          <p:spPr>
            <a:xfrm>
              <a:off x="2905070" y="1803602"/>
              <a:ext cx="1035050" cy="563245"/>
            </a:xfrm>
            <a:custGeom>
              <a:avLst/>
              <a:gdLst/>
              <a:ahLst/>
              <a:cxnLst/>
              <a:rect l="l" t="t" r="r" b="b"/>
              <a:pathLst>
                <a:path w="1035050" h="563244">
                  <a:moveTo>
                    <a:pt x="0" y="136400"/>
                  </a:moveTo>
                  <a:lnTo>
                    <a:pt x="970538" y="0"/>
                  </a:lnTo>
                </a:path>
                <a:path w="1035050" h="563244">
                  <a:moveTo>
                    <a:pt x="32240" y="349761"/>
                  </a:moveTo>
                  <a:lnTo>
                    <a:pt x="1002778" y="213360"/>
                  </a:lnTo>
                </a:path>
                <a:path w="1035050" h="563244">
                  <a:moveTo>
                    <a:pt x="64480" y="563120"/>
                  </a:moveTo>
                  <a:lnTo>
                    <a:pt x="1035018" y="426719"/>
                  </a:lnTo>
                </a:path>
              </a:pathLst>
            </a:custGeom>
            <a:ln w="115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>
              <a:extLst>
                <a:ext uri="{FF2B5EF4-FFF2-40B4-BE49-F238E27FC236}">
                  <a16:creationId xmlns:a16="http://schemas.microsoft.com/office/drawing/2014/main" id="{B967ECDA-F9A1-4B78-BAC8-5617A1F09DBC}"/>
                </a:ext>
              </a:extLst>
            </p:cNvPr>
            <p:cNvSpPr/>
            <p:nvPr/>
          </p:nvSpPr>
          <p:spPr>
            <a:xfrm>
              <a:off x="1957729" y="1936212"/>
              <a:ext cx="635000" cy="311150"/>
            </a:xfrm>
            <a:custGeom>
              <a:avLst/>
              <a:gdLst/>
              <a:ahLst/>
              <a:cxnLst/>
              <a:rect l="l" t="t" r="r" b="b"/>
              <a:pathLst>
                <a:path w="635000" h="311150">
                  <a:moveTo>
                    <a:pt x="0" y="66267"/>
                  </a:moveTo>
                  <a:lnTo>
                    <a:pt x="46559" y="40018"/>
                  </a:lnTo>
                  <a:lnTo>
                    <a:pt x="91698" y="17642"/>
                  </a:lnTo>
                  <a:lnTo>
                    <a:pt x="133997" y="3011"/>
                  </a:lnTo>
                  <a:lnTo>
                    <a:pt x="172036" y="0"/>
                  </a:lnTo>
                  <a:lnTo>
                    <a:pt x="204395" y="12479"/>
                  </a:lnTo>
                  <a:lnTo>
                    <a:pt x="220641" y="36221"/>
                  </a:lnTo>
                  <a:lnTo>
                    <a:pt x="230081" y="73324"/>
                  </a:lnTo>
                  <a:lnTo>
                    <a:pt x="236008" y="118707"/>
                  </a:lnTo>
                  <a:lnTo>
                    <a:pt x="241717" y="167288"/>
                  </a:lnTo>
                  <a:lnTo>
                    <a:pt x="250498" y="213988"/>
                  </a:lnTo>
                  <a:lnTo>
                    <a:pt x="265647" y="253726"/>
                  </a:lnTo>
                  <a:lnTo>
                    <a:pt x="324955" y="297635"/>
                  </a:lnTo>
                  <a:lnTo>
                    <a:pt x="366230" y="307075"/>
                  </a:lnTo>
                  <a:lnTo>
                    <a:pt x="413149" y="310870"/>
                  </a:lnTo>
                  <a:lnTo>
                    <a:pt x="464585" y="310149"/>
                  </a:lnTo>
                  <a:lnTo>
                    <a:pt x="519408" y="306040"/>
                  </a:lnTo>
                  <a:lnTo>
                    <a:pt x="576490" y="299673"/>
                  </a:lnTo>
                  <a:lnTo>
                    <a:pt x="634701" y="29217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B85E296D-ABCE-4748-B7E2-6A87A83BCAC2}"/>
                </a:ext>
              </a:extLst>
            </p:cNvPr>
            <p:cNvSpPr/>
            <p:nvPr/>
          </p:nvSpPr>
          <p:spPr>
            <a:xfrm>
              <a:off x="719920" y="1972148"/>
              <a:ext cx="1249045" cy="1604010"/>
            </a:xfrm>
            <a:custGeom>
              <a:avLst/>
              <a:gdLst/>
              <a:ahLst/>
              <a:cxnLst/>
              <a:rect l="l" t="t" r="r" b="b"/>
              <a:pathLst>
                <a:path w="1249045" h="1604010">
                  <a:moveTo>
                    <a:pt x="1248769" y="0"/>
                  </a:moveTo>
                  <a:lnTo>
                    <a:pt x="0" y="0"/>
                  </a:lnTo>
                  <a:lnTo>
                    <a:pt x="0" y="1412544"/>
                  </a:lnTo>
                  <a:lnTo>
                    <a:pt x="14401" y="1453533"/>
                  </a:lnTo>
                  <a:lnTo>
                    <a:pt x="55573" y="1491458"/>
                  </a:lnTo>
                  <a:lnTo>
                    <a:pt x="120470" y="1525387"/>
                  </a:lnTo>
                  <a:lnTo>
                    <a:pt x="160862" y="1540561"/>
                  </a:lnTo>
                  <a:lnTo>
                    <a:pt x="206043" y="1554387"/>
                  </a:lnTo>
                  <a:lnTo>
                    <a:pt x="255631" y="1566748"/>
                  </a:lnTo>
                  <a:lnTo>
                    <a:pt x="309246" y="1577526"/>
                  </a:lnTo>
                  <a:lnTo>
                    <a:pt x="366506" y="1586607"/>
                  </a:lnTo>
                  <a:lnTo>
                    <a:pt x="427031" y="1593872"/>
                  </a:lnTo>
                  <a:lnTo>
                    <a:pt x="490440" y="1599206"/>
                  </a:lnTo>
                  <a:lnTo>
                    <a:pt x="556351" y="1602492"/>
                  </a:lnTo>
                  <a:lnTo>
                    <a:pt x="624385" y="1603613"/>
                  </a:lnTo>
                  <a:lnTo>
                    <a:pt x="692419" y="1602492"/>
                  </a:lnTo>
                  <a:lnTo>
                    <a:pt x="758330" y="1599206"/>
                  </a:lnTo>
                  <a:lnTo>
                    <a:pt x="821739" y="1593872"/>
                  </a:lnTo>
                  <a:lnTo>
                    <a:pt x="882264" y="1586607"/>
                  </a:lnTo>
                  <a:lnTo>
                    <a:pt x="939524" y="1577526"/>
                  </a:lnTo>
                  <a:lnTo>
                    <a:pt x="993138" y="1566748"/>
                  </a:lnTo>
                  <a:lnTo>
                    <a:pt x="1042726" y="1554387"/>
                  </a:lnTo>
                  <a:lnTo>
                    <a:pt x="1087907" y="1540561"/>
                  </a:lnTo>
                  <a:lnTo>
                    <a:pt x="1128299" y="1525387"/>
                  </a:lnTo>
                  <a:lnTo>
                    <a:pt x="1163522" y="1508980"/>
                  </a:lnTo>
                  <a:lnTo>
                    <a:pt x="1216938" y="1472936"/>
                  </a:lnTo>
                  <a:lnTo>
                    <a:pt x="1245105" y="1433363"/>
                  </a:lnTo>
                  <a:lnTo>
                    <a:pt x="1248769" y="1412544"/>
                  </a:lnTo>
                  <a:lnTo>
                    <a:pt x="1248769" y="0"/>
                  </a:lnTo>
                  <a:close/>
                </a:path>
              </a:pathLst>
            </a:custGeom>
            <a:solidFill>
              <a:srgbClr val="FFA5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>
              <a:extLst>
                <a:ext uri="{FF2B5EF4-FFF2-40B4-BE49-F238E27FC236}">
                  <a16:creationId xmlns:a16="http://schemas.microsoft.com/office/drawing/2014/main" id="{D7FA1634-7924-4544-8112-0912CFAEB896}"/>
                </a:ext>
              </a:extLst>
            </p:cNvPr>
            <p:cNvSpPr/>
            <p:nvPr/>
          </p:nvSpPr>
          <p:spPr>
            <a:xfrm>
              <a:off x="719920" y="1972148"/>
              <a:ext cx="1249045" cy="1604010"/>
            </a:xfrm>
            <a:custGeom>
              <a:avLst/>
              <a:gdLst/>
              <a:ahLst/>
              <a:cxnLst/>
              <a:rect l="l" t="t" r="r" b="b"/>
              <a:pathLst>
                <a:path w="1249045" h="1604010">
                  <a:moveTo>
                    <a:pt x="0" y="0"/>
                  </a:moveTo>
                  <a:lnTo>
                    <a:pt x="1248770" y="0"/>
                  </a:lnTo>
                  <a:lnTo>
                    <a:pt x="1248770" y="1412544"/>
                  </a:lnTo>
                  <a:lnTo>
                    <a:pt x="1234368" y="1453532"/>
                  </a:lnTo>
                  <a:lnTo>
                    <a:pt x="1193196" y="1491457"/>
                  </a:lnTo>
                  <a:lnTo>
                    <a:pt x="1128299" y="1525386"/>
                  </a:lnTo>
                  <a:lnTo>
                    <a:pt x="1087907" y="1540561"/>
                  </a:lnTo>
                  <a:lnTo>
                    <a:pt x="1042726" y="1554387"/>
                  </a:lnTo>
                  <a:lnTo>
                    <a:pt x="993138" y="1566747"/>
                  </a:lnTo>
                  <a:lnTo>
                    <a:pt x="939523" y="1577526"/>
                  </a:lnTo>
                  <a:lnTo>
                    <a:pt x="882263" y="1586606"/>
                  </a:lnTo>
                  <a:lnTo>
                    <a:pt x="821738" y="1593872"/>
                  </a:lnTo>
                  <a:lnTo>
                    <a:pt x="758330" y="1599206"/>
                  </a:lnTo>
                  <a:lnTo>
                    <a:pt x="692418" y="1602491"/>
                  </a:lnTo>
                  <a:lnTo>
                    <a:pt x="624385" y="1603613"/>
                  </a:lnTo>
                  <a:lnTo>
                    <a:pt x="556351" y="1602491"/>
                  </a:lnTo>
                  <a:lnTo>
                    <a:pt x="490439" y="1599206"/>
                  </a:lnTo>
                  <a:lnTo>
                    <a:pt x="427031" y="1593872"/>
                  </a:lnTo>
                  <a:lnTo>
                    <a:pt x="366506" y="1586606"/>
                  </a:lnTo>
                  <a:lnTo>
                    <a:pt x="309246" y="1577526"/>
                  </a:lnTo>
                  <a:lnTo>
                    <a:pt x="255631" y="1566747"/>
                  </a:lnTo>
                  <a:lnTo>
                    <a:pt x="206043" y="1554387"/>
                  </a:lnTo>
                  <a:lnTo>
                    <a:pt x="160862" y="1540561"/>
                  </a:lnTo>
                  <a:lnTo>
                    <a:pt x="120470" y="1525386"/>
                  </a:lnTo>
                  <a:lnTo>
                    <a:pt x="85246" y="1508979"/>
                  </a:lnTo>
                  <a:lnTo>
                    <a:pt x="31831" y="1472936"/>
                  </a:lnTo>
                  <a:lnTo>
                    <a:pt x="3663" y="1433363"/>
                  </a:lnTo>
                  <a:lnTo>
                    <a:pt x="0" y="1412544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>
              <a:extLst>
                <a:ext uri="{FF2B5EF4-FFF2-40B4-BE49-F238E27FC236}">
                  <a16:creationId xmlns:a16="http://schemas.microsoft.com/office/drawing/2014/main" id="{172E28CE-31E6-44EE-9FFD-CC8A7D2ED5BC}"/>
                </a:ext>
              </a:extLst>
            </p:cNvPr>
            <p:cNvSpPr/>
            <p:nvPr/>
          </p:nvSpPr>
          <p:spPr>
            <a:xfrm>
              <a:off x="772366" y="2127200"/>
              <a:ext cx="1128395" cy="1358265"/>
            </a:xfrm>
            <a:custGeom>
              <a:avLst/>
              <a:gdLst/>
              <a:ahLst/>
              <a:cxnLst/>
              <a:rect l="l" t="t" r="r" b="b"/>
              <a:pathLst>
                <a:path w="1128395" h="1358264">
                  <a:moveTo>
                    <a:pt x="1128154" y="0"/>
                  </a:moveTo>
                  <a:lnTo>
                    <a:pt x="0" y="0"/>
                  </a:lnTo>
                  <a:lnTo>
                    <a:pt x="0" y="1195948"/>
                  </a:lnTo>
                  <a:lnTo>
                    <a:pt x="17227" y="1235780"/>
                  </a:lnTo>
                  <a:lnTo>
                    <a:pt x="66090" y="1271998"/>
                  </a:lnTo>
                  <a:lnTo>
                    <a:pt x="101063" y="1288372"/>
                  </a:lnTo>
                  <a:lnTo>
                    <a:pt x="142360" y="1303387"/>
                  </a:lnTo>
                  <a:lnTo>
                    <a:pt x="189451" y="1316892"/>
                  </a:lnTo>
                  <a:lnTo>
                    <a:pt x="241808" y="1328735"/>
                  </a:lnTo>
                  <a:lnTo>
                    <a:pt x="298902" y="1338766"/>
                  </a:lnTo>
                  <a:lnTo>
                    <a:pt x="360204" y="1346831"/>
                  </a:lnTo>
                  <a:lnTo>
                    <a:pt x="425187" y="1352779"/>
                  </a:lnTo>
                  <a:lnTo>
                    <a:pt x="493321" y="1356459"/>
                  </a:lnTo>
                  <a:lnTo>
                    <a:pt x="564077" y="1357720"/>
                  </a:lnTo>
                  <a:lnTo>
                    <a:pt x="634834" y="1356459"/>
                  </a:lnTo>
                  <a:lnTo>
                    <a:pt x="702968" y="1352779"/>
                  </a:lnTo>
                  <a:lnTo>
                    <a:pt x="767950" y="1346831"/>
                  </a:lnTo>
                  <a:lnTo>
                    <a:pt x="829253" y="1338766"/>
                  </a:lnTo>
                  <a:lnTo>
                    <a:pt x="886347" y="1328735"/>
                  </a:lnTo>
                  <a:lnTo>
                    <a:pt x="938703" y="1316892"/>
                  </a:lnTo>
                  <a:lnTo>
                    <a:pt x="985794" y="1303387"/>
                  </a:lnTo>
                  <a:lnTo>
                    <a:pt x="1027090" y="1288372"/>
                  </a:lnTo>
                  <a:lnTo>
                    <a:pt x="1062064" y="1271998"/>
                  </a:lnTo>
                  <a:lnTo>
                    <a:pt x="1110927" y="1235780"/>
                  </a:lnTo>
                  <a:lnTo>
                    <a:pt x="1128154" y="1195948"/>
                  </a:lnTo>
                  <a:lnTo>
                    <a:pt x="112815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>
              <a:extLst>
                <a:ext uri="{FF2B5EF4-FFF2-40B4-BE49-F238E27FC236}">
                  <a16:creationId xmlns:a16="http://schemas.microsoft.com/office/drawing/2014/main" id="{81A8D8D2-978E-478D-B016-C59CAB34107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5015" y="1932014"/>
              <a:ext cx="1461837" cy="360947"/>
            </a:xfrm>
            <a:prstGeom prst="rect">
              <a:avLst/>
            </a:prstGeom>
          </p:spPr>
        </p:pic>
        <p:sp>
          <p:nvSpPr>
            <p:cNvPr id="13" name="object 13">
              <a:extLst>
                <a:ext uri="{FF2B5EF4-FFF2-40B4-BE49-F238E27FC236}">
                  <a16:creationId xmlns:a16="http://schemas.microsoft.com/office/drawing/2014/main" id="{2467A99A-DA8C-47B8-951A-9268B0791450}"/>
                </a:ext>
              </a:extLst>
            </p:cNvPr>
            <p:cNvSpPr/>
            <p:nvPr/>
          </p:nvSpPr>
          <p:spPr>
            <a:xfrm>
              <a:off x="625014" y="1932014"/>
              <a:ext cx="1462405" cy="361315"/>
            </a:xfrm>
            <a:custGeom>
              <a:avLst/>
              <a:gdLst/>
              <a:ahLst/>
              <a:cxnLst/>
              <a:rect l="l" t="t" r="r" b="b"/>
              <a:pathLst>
                <a:path w="1462405" h="361314">
                  <a:moveTo>
                    <a:pt x="102268" y="42111"/>
                  </a:moveTo>
                  <a:lnTo>
                    <a:pt x="50757" y="68993"/>
                  </a:lnTo>
                  <a:lnTo>
                    <a:pt x="18047" y="109036"/>
                  </a:lnTo>
                  <a:lnTo>
                    <a:pt x="1879" y="148702"/>
                  </a:lnTo>
                  <a:lnTo>
                    <a:pt x="0" y="174458"/>
                  </a:lnTo>
                  <a:lnTo>
                    <a:pt x="20068" y="176149"/>
                  </a:lnTo>
                  <a:lnTo>
                    <a:pt x="60534" y="163178"/>
                  </a:lnTo>
                  <a:lnTo>
                    <a:pt x="105323" y="151335"/>
                  </a:lnTo>
                  <a:lnTo>
                    <a:pt x="138363" y="156411"/>
                  </a:lnTo>
                  <a:lnTo>
                    <a:pt x="152180" y="192317"/>
                  </a:lnTo>
                  <a:lnTo>
                    <a:pt x="156410" y="247400"/>
                  </a:lnTo>
                  <a:lnTo>
                    <a:pt x="160640" y="299098"/>
                  </a:lnTo>
                  <a:lnTo>
                    <a:pt x="174458" y="324853"/>
                  </a:lnTo>
                  <a:lnTo>
                    <a:pt x="203690" y="307651"/>
                  </a:lnTo>
                  <a:lnTo>
                    <a:pt x="242135" y="263190"/>
                  </a:lnTo>
                  <a:lnTo>
                    <a:pt x="281332" y="217978"/>
                  </a:lnTo>
                  <a:lnTo>
                    <a:pt x="312821" y="198521"/>
                  </a:lnTo>
                  <a:lnTo>
                    <a:pt x="332513" y="221503"/>
                  </a:lnTo>
                  <a:lnTo>
                    <a:pt x="345532" y="269582"/>
                  </a:lnTo>
                  <a:lnTo>
                    <a:pt x="357234" y="318225"/>
                  </a:lnTo>
                  <a:lnTo>
                    <a:pt x="372979" y="342900"/>
                  </a:lnTo>
                  <a:lnTo>
                    <a:pt x="393517" y="328095"/>
                  </a:lnTo>
                  <a:lnTo>
                    <a:pt x="416217" y="289886"/>
                  </a:lnTo>
                  <a:lnTo>
                    <a:pt x="441361" y="251112"/>
                  </a:lnTo>
                  <a:lnTo>
                    <a:pt x="469232" y="234616"/>
                  </a:lnTo>
                  <a:lnTo>
                    <a:pt x="502554" y="255765"/>
                  </a:lnTo>
                  <a:lnTo>
                    <a:pt x="540293" y="299286"/>
                  </a:lnTo>
                  <a:lnTo>
                    <a:pt x="577093" y="342054"/>
                  </a:lnTo>
                  <a:lnTo>
                    <a:pt x="607595" y="360948"/>
                  </a:lnTo>
                  <a:lnTo>
                    <a:pt x="627522" y="340127"/>
                  </a:lnTo>
                  <a:lnTo>
                    <a:pt x="640681" y="295149"/>
                  </a:lnTo>
                  <a:lnTo>
                    <a:pt x="653840" y="249984"/>
                  </a:lnTo>
                  <a:lnTo>
                    <a:pt x="673768" y="228600"/>
                  </a:lnTo>
                  <a:lnTo>
                    <a:pt x="703424" y="246130"/>
                  </a:lnTo>
                  <a:lnTo>
                    <a:pt x="738814" y="286878"/>
                  </a:lnTo>
                  <a:lnTo>
                    <a:pt x="776272" y="328565"/>
                  </a:lnTo>
                  <a:lnTo>
                    <a:pt x="812132" y="348916"/>
                  </a:lnTo>
                  <a:lnTo>
                    <a:pt x="846346" y="335333"/>
                  </a:lnTo>
                  <a:lnTo>
                    <a:pt x="880561" y="301917"/>
                  </a:lnTo>
                  <a:lnTo>
                    <a:pt x="913647" y="266434"/>
                  </a:lnTo>
                  <a:lnTo>
                    <a:pt x="944479" y="246648"/>
                  </a:lnTo>
                  <a:lnTo>
                    <a:pt x="972161" y="253133"/>
                  </a:lnTo>
                  <a:lnTo>
                    <a:pt x="997493" y="274470"/>
                  </a:lnTo>
                  <a:lnTo>
                    <a:pt x="1021885" y="295432"/>
                  </a:lnTo>
                  <a:lnTo>
                    <a:pt x="1046747" y="300790"/>
                  </a:lnTo>
                  <a:lnTo>
                    <a:pt x="1070763" y="279405"/>
                  </a:lnTo>
                  <a:lnTo>
                    <a:pt x="1093746" y="241760"/>
                  </a:lnTo>
                  <a:lnTo>
                    <a:pt x="1118796" y="205054"/>
                  </a:lnTo>
                  <a:lnTo>
                    <a:pt x="1149016" y="186490"/>
                  </a:lnTo>
                  <a:lnTo>
                    <a:pt x="1189716" y="198239"/>
                  </a:lnTo>
                  <a:lnTo>
                    <a:pt x="1237748" y="228600"/>
                  </a:lnTo>
                  <a:lnTo>
                    <a:pt x="1283525" y="258961"/>
                  </a:lnTo>
                  <a:lnTo>
                    <a:pt x="1317458" y="270711"/>
                  </a:lnTo>
                  <a:lnTo>
                    <a:pt x="1332732" y="253979"/>
                  </a:lnTo>
                  <a:lnTo>
                    <a:pt x="1335881" y="220328"/>
                  </a:lnTo>
                  <a:lnTo>
                    <a:pt x="1337338" y="183293"/>
                  </a:lnTo>
                  <a:lnTo>
                    <a:pt x="1347537" y="156411"/>
                  </a:lnTo>
                  <a:lnTo>
                    <a:pt x="1375547" y="145460"/>
                  </a:lnTo>
                  <a:lnTo>
                    <a:pt x="1413710" y="142499"/>
                  </a:lnTo>
                  <a:lnTo>
                    <a:pt x="1447361" y="140478"/>
                  </a:lnTo>
                  <a:lnTo>
                    <a:pt x="1461837" y="132348"/>
                  </a:lnTo>
                  <a:lnTo>
                    <a:pt x="1431758" y="91741"/>
                  </a:lnTo>
                  <a:lnTo>
                    <a:pt x="1395851" y="68054"/>
                  </a:lnTo>
                  <a:lnTo>
                    <a:pt x="1347537" y="48127"/>
                  </a:lnTo>
                  <a:lnTo>
                    <a:pt x="1308740" y="36903"/>
                  </a:lnTo>
                  <a:lnTo>
                    <a:pt x="1264430" y="25846"/>
                  </a:lnTo>
                  <a:lnTo>
                    <a:pt x="1214437" y="15791"/>
                  </a:lnTo>
                  <a:lnTo>
                    <a:pt x="1158596" y="7575"/>
                  </a:lnTo>
                  <a:lnTo>
                    <a:pt x="1096739" y="2033"/>
                  </a:lnTo>
                  <a:lnTo>
                    <a:pt x="1028700" y="0"/>
                  </a:lnTo>
                  <a:lnTo>
                    <a:pt x="987506" y="962"/>
                  </a:lnTo>
                  <a:lnTo>
                    <a:pt x="942173" y="3624"/>
                  </a:lnTo>
                  <a:lnTo>
                    <a:pt x="893581" y="7647"/>
                  </a:lnTo>
                  <a:lnTo>
                    <a:pt x="842612" y="12691"/>
                  </a:lnTo>
                  <a:lnTo>
                    <a:pt x="790147" y="18418"/>
                  </a:lnTo>
                  <a:lnTo>
                    <a:pt x="737067" y="24488"/>
                  </a:lnTo>
                  <a:lnTo>
                    <a:pt x="684254" y="30563"/>
                  </a:lnTo>
                  <a:lnTo>
                    <a:pt x="632589" y="36303"/>
                  </a:lnTo>
                  <a:lnTo>
                    <a:pt x="582953" y="41370"/>
                  </a:lnTo>
                  <a:lnTo>
                    <a:pt x="536228" y="45424"/>
                  </a:lnTo>
                  <a:lnTo>
                    <a:pt x="493295" y="48127"/>
                  </a:lnTo>
                  <a:lnTo>
                    <a:pt x="436973" y="49019"/>
                  </a:lnTo>
                  <a:lnTo>
                    <a:pt x="380733" y="47186"/>
                  </a:lnTo>
                  <a:lnTo>
                    <a:pt x="325598" y="43755"/>
                  </a:lnTo>
                  <a:lnTo>
                    <a:pt x="272590" y="39855"/>
                  </a:lnTo>
                  <a:lnTo>
                    <a:pt x="222730" y="36612"/>
                  </a:lnTo>
                  <a:lnTo>
                    <a:pt x="177042" y="35155"/>
                  </a:lnTo>
                  <a:lnTo>
                    <a:pt x="136547" y="36612"/>
                  </a:lnTo>
                  <a:lnTo>
                    <a:pt x="102268" y="42111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>
              <a:extLst>
                <a:ext uri="{FF2B5EF4-FFF2-40B4-BE49-F238E27FC236}">
                  <a16:creationId xmlns:a16="http://schemas.microsoft.com/office/drawing/2014/main" id="{5E99DEFB-F97C-4A33-839D-CD9E4751DEAD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4196" y="1766929"/>
              <a:ext cx="1264494" cy="330167"/>
            </a:xfrm>
            <a:prstGeom prst="rect">
              <a:avLst/>
            </a:prstGeom>
          </p:spPr>
        </p:pic>
        <p:sp>
          <p:nvSpPr>
            <p:cNvPr id="15" name="object 15">
              <a:extLst>
                <a:ext uri="{FF2B5EF4-FFF2-40B4-BE49-F238E27FC236}">
                  <a16:creationId xmlns:a16="http://schemas.microsoft.com/office/drawing/2014/main" id="{F26A223A-2671-459D-A141-AF63F5239078}"/>
                </a:ext>
              </a:extLst>
            </p:cNvPr>
            <p:cNvSpPr/>
            <p:nvPr/>
          </p:nvSpPr>
          <p:spPr>
            <a:xfrm>
              <a:off x="704196" y="1766929"/>
              <a:ext cx="1264920" cy="330200"/>
            </a:xfrm>
            <a:custGeom>
              <a:avLst/>
              <a:gdLst/>
              <a:ahLst/>
              <a:cxnLst/>
              <a:rect l="l" t="t" r="r" b="b"/>
              <a:pathLst>
                <a:path w="1264920" h="330200">
                  <a:moveTo>
                    <a:pt x="0" y="0"/>
                  </a:moveTo>
                  <a:lnTo>
                    <a:pt x="1264494" y="0"/>
                  </a:lnTo>
                  <a:lnTo>
                    <a:pt x="1264494" y="195184"/>
                  </a:lnTo>
                  <a:lnTo>
                    <a:pt x="1227635" y="240709"/>
                  </a:lnTo>
                  <a:lnTo>
                    <a:pt x="1166061" y="267547"/>
                  </a:lnTo>
                  <a:lnTo>
                    <a:pt x="1125597" y="279609"/>
                  </a:lnTo>
                  <a:lnTo>
                    <a:pt x="1079314" y="290632"/>
                  </a:lnTo>
                  <a:lnTo>
                    <a:pt x="1027686" y="300513"/>
                  </a:lnTo>
                  <a:lnTo>
                    <a:pt x="971187" y="309152"/>
                  </a:lnTo>
                  <a:lnTo>
                    <a:pt x="910294" y="316448"/>
                  </a:lnTo>
                  <a:lnTo>
                    <a:pt x="845478" y="322298"/>
                  </a:lnTo>
                  <a:lnTo>
                    <a:pt x="777216" y="326603"/>
                  </a:lnTo>
                  <a:lnTo>
                    <a:pt x="705981" y="329259"/>
                  </a:lnTo>
                  <a:lnTo>
                    <a:pt x="632248" y="330168"/>
                  </a:lnTo>
                  <a:lnTo>
                    <a:pt x="558514" y="329259"/>
                  </a:lnTo>
                  <a:lnTo>
                    <a:pt x="487279" y="326603"/>
                  </a:lnTo>
                  <a:lnTo>
                    <a:pt x="419017" y="322298"/>
                  </a:lnTo>
                  <a:lnTo>
                    <a:pt x="354201" y="316448"/>
                  </a:lnTo>
                  <a:lnTo>
                    <a:pt x="293308" y="309152"/>
                  </a:lnTo>
                  <a:lnTo>
                    <a:pt x="236809" y="300513"/>
                  </a:lnTo>
                  <a:lnTo>
                    <a:pt x="185182" y="290632"/>
                  </a:lnTo>
                  <a:lnTo>
                    <a:pt x="138898" y="279609"/>
                  </a:lnTo>
                  <a:lnTo>
                    <a:pt x="98434" y="267547"/>
                  </a:lnTo>
                  <a:lnTo>
                    <a:pt x="36860" y="240709"/>
                  </a:lnTo>
                  <a:lnTo>
                    <a:pt x="4254" y="210926"/>
                  </a:lnTo>
                  <a:lnTo>
                    <a:pt x="1" y="195185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>
              <a:extLst>
                <a:ext uri="{FF2B5EF4-FFF2-40B4-BE49-F238E27FC236}">
                  <a16:creationId xmlns:a16="http://schemas.microsoft.com/office/drawing/2014/main" id="{9BB55264-9A29-4B5A-8432-AB9B9DAF7CC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4196" y="1631947"/>
              <a:ext cx="1264493" cy="269965"/>
            </a:xfrm>
            <a:prstGeom prst="rect">
              <a:avLst/>
            </a:prstGeom>
          </p:spPr>
        </p:pic>
        <p:sp>
          <p:nvSpPr>
            <p:cNvPr id="17" name="object 17">
              <a:extLst>
                <a:ext uri="{FF2B5EF4-FFF2-40B4-BE49-F238E27FC236}">
                  <a16:creationId xmlns:a16="http://schemas.microsoft.com/office/drawing/2014/main" id="{7EFC3CE2-99AE-40A6-8F57-F7D300E72933}"/>
                </a:ext>
              </a:extLst>
            </p:cNvPr>
            <p:cNvSpPr/>
            <p:nvPr/>
          </p:nvSpPr>
          <p:spPr>
            <a:xfrm>
              <a:off x="704196" y="1631947"/>
              <a:ext cx="1264920" cy="270510"/>
            </a:xfrm>
            <a:custGeom>
              <a:avLst/>
              <a:gdLst/>
              <a:ahLst/>
              <a:cxnLst/>
              <a:rect l="l" t="t" r="r" b="b"/>
              <a:pathLst>
                <a:path w="1264920" h="270510">
                  <a:moveTo>
                    <a:pt x="0" y="134982"/>
                  </a:moveTo>
                  <a:lnTo>
                    <a:pt x="36859" y="89458"/>
                  </a:lnTo>
                  <a:lnTo>
                    <a:pt x="98433" y="62619"/>
                  </a:lnTo>
                  <a:lnTo>
                    <a:pt x="138897" y="50557"/>
                  </a:lnTo>
                  <a:lnTo>
                    <a:pt x="185180" y="39535"/>
                  </a:lnTo>
                  <a:lnTo>
                    <a:pt x="236808" y="29654"/>
                  </a:lnTo>
                  <a:lnTo>
                    <a:pt x="293306" y="21015"/>
                  </a:lnTo>
                  <a:lnTo>
                    <a:pt x="354200" y="13719"/>
                  </a:lnTo>
                  <a:lnTo>
                    <a:pt x="419016" y="7869"/>
                  </a:lnTo>
                  <a:lnTo>
                    <a:pt x="487278" y="3564"/>
                  </a:lnTo>
                  <a:lnTo>
                    <a:pt x="558513" y="908"/>
                  </a:lnTo>
                  <a:lnTo>
                    <a:pt x="632247" y="0"/>
                  </a:lnTo>
                  <a:lnTo>
                    <a:pt x="705980" y="908"/>
                  </a:lnTo>
                  <a:lnTo>
                    <a:pt x="777215" y="3564"/>
                  </a:lnTo>
                  <a:lnTo>
                    <a:pt x="845477" y="7869"/>
                  </a:lnTo>
                  <a:lnTo>
                    <a:pt x="910293" y="13719"/>
                  </a:lnTo>
                  <a:lnTo>
                    <a:pt x="971187" y="21015"/>
                  </a:lnTo>
                  <a:lnTo>
                    <a:pt x="1027685" y="29654"/>
                  </a:lnTo>
                  <a:lnTo>
                    <a:pt x="1079313" y="39535"/>
                  </a:lnTo>
                  <a:lnTo>
                    <a:pt x="1125596" y="50557"/>
                  </a:lnTo>
                  <a:lnTo>
                    <a:pt x="1166060" y="62619"/>
                  </a:lnTo>
                  <a:lnTo>
                    <a:pt x="1227634" y="89458"/>
                  </a:lnTo>
                  <a:lnTo>
                    <a:pt x="1260240" y="119240"/>
                  </a:lnTo>
                  <a:lnTo>
                    <a:pt x="1264494" y="134982"/>
                  </a:lnTo>
                  <a:lnTo>
                    <a:pt x="1260240" y="150724"/>
                  </a:lnTo>
                  <a:lnTo>
                    <a:pt x="1227634" y="180506"/>
                  </a:lnTo>
                  <a:lnTo>
                    <a:pt x="1166060" y="207345"/>
                  </a:lnTo>
                  <a:lnTo>
                    <a:pt x="1125596" y="219407"/>
                  </a:lnTo>
                  <a:lnTo>
                    <a:pt x="1079313" y="230429"/>
                  </a:lnTo>
                  <a:lnTo>
                    <a:pt x="1027685" y="240310"/>
                  </a:lnTo>
                  <a:lnTo>
                    <a:pt x="971187" y="248949"/>
                  </a:lnTo>
                  <a:lnTo>
                    <a:pt x="910293" y="256245"/>
                  </a:lnTo>
                  <a:lnTo>
                    <a:pt x="845477" y="262095"/>
                  </a:lnTo>
                  <a:lnTo>
                    <a:pt x="777215" y="266400"/>
                  </a:lnTo>
                  <a:lnTo>
                    <a:pt x="705980" y="269056"/>
                  </a:lnTo>
                  <a:lnTo>
                    <a:pt x="632247" y="269965"/>
                  </a:lnTo>
                  <a:lnTo>
                    <a:pt x="558513" y="269056"/>
                  </a:lnTo>
                  <a:lnTo>
                    <a:pt x="487278" y="266400"/>
                  </a:lnTo>
                  <a:lnTo>
                    <a:pt x="419016" y="262095"/>
                  </a:lnTo>
                  <a:lnTo>
                    <a:pt x="354200" y="256245"/>
                  </a:lnTo>
                  <a:lnTo>
                    <a:pt x="293306" y="248949"/>
                  </a:lnTo>
                  <a:lnTo>
                    <a:pt x="236808" y="240310"/>
                  </a:lnTo>
                  <a:lnTo>
                    <a:pt x="185180" y="230429"/>
                  </a:lnTo>
                  <a:lnTo>
                    <a:pt x="138897" y="219407"/>
                  </a:lnTo>
                  <a:lnTo>
                    <a:pt x="98433" y="207345"/>
                  </a:lnTo>
                  <a:lnTo>
                    <a:pt x="36859" y="180506"/>
                  </a:lnTo>
                  <a:lnTo>
                    <a:pt x="4253" y="150724"/>
                  </a:lnTo>
                  <a:lnTo>
                    <a:pt x="0" y="134982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>
              <a:extLst>
                <a:ext uri="{FF2B5EF4-FFF2-40B4-BE49-F238E27FC236}">
                  <a16:creationId xmlns:a16="http://schemas.microsoft.com/office/drawing/2014/main" id="{DD25CC07-0E82-4F6C-B49A-1C930582C1E5}"/>
                </a:ext>
              </a:extLst>
            </p:cNvPr>
            <p:cNvSpPr/>
            <p:nvPr/>
          </p:nvSpPr>
          <p:spPr>
            <a:xfrm>
              <a:off x="834366" y="2263018"/>
              <a:ext cx="307340" cy="1110615"/>
            </a:xfrm>
            <a:custGeom>
              <a:avLst/>
              <a:gdLst/>
              <a:ahLst/>
              <a:cxnLst/>
              <a:rect l="l" t="t" r="r" b="b"/>
              <a:pathLst>
                <a:path w="307340" h="1110614">
                  <a:moveTo>
                    <a:pt x="55060" y="0"/>
                  </a:moveTo>
                  <a:lnTo>
                    <a:pt x="7203" y="38226"/>
                  </a:lnTo>
                  <a:lnTo>
                    <a:pt x="580" y="100286"/>
                  </a:lnTo>
                  <a:lnTo>
                    <a:pt x="259" y="143181"/>
                  </a:lnTo>
                  <a:lnTo>
                    <a:pt x="1221" y="192064"/>
                  </a:lnTo>
                  <a:lnTo>
                    <a:pt x="4853" y="302023"/>
                  </a:lnTo>
                  <a:lnTo>
                    <a:pt x="6455" y="360214"/>
                  </a:lnTo>
                  <a:lnTo>
                    <a:pt x="7203" y="418624"/>
                  </a:lnTo>
                  <a:lnTo>
                    <a:pt x="6888" y="463755"/>
                  </a:lnTo>
                  <a:lnTo>
                    <a:pt x="5907" y="513837"/>
                  </a:lnTo>
                  <a:lnTo>
                    <a:pt x="1535" y="680425"/>
                  </a:lnTo>
                  <a:lnTo>
                    <a:pt x="458" y="736946"/>
                  </a:lnTo>
                  <a:lnTo>
                    <a:pt x="0" y="791735"/>
                  </a:lnTo>
                  <a:lnTo>
                    <a:pt x="416" y="843456"/>
                  </a:lnTo>
                  <a:lnTo>
                    <a:pt x="1963" y="890773"/>
                  </a:lnTo>
                  <a:lnTo>
                    <a:pt x="4900" y="932348"/>
                  </a:lnTo>
                  <a:lnTo>
                    <a:pt x="29920" y="1029954"/>
                  </a:lnTo>
                  <a:lnTo>
                    <a:pt x="58763" y="1061479"/>
                  </a:lnTo>
                  <a:lnTo>
                    <a:pt x="127985" y="1089916"/>
                  </a:lnTo>
                  <a:lnTo>
                    <a:pt x="169183" y="1103318"/>
                  </a:lnTo>
                  <a:lnTo>
                    <a:pt x="216293" y="1109495"/>
                  </a:lnTo>
                  <a:lnTo>
                    <a:pt x="259699" y="1110544"/>
                  </a:lnTo>
                  <a:lnTo>
                    <a:pt x="289788" y="1108563"/>
                  </a:lnTo>
                  <a:lnTo>
                    <a:pt x="303782" y="1103028"/>
                  </a:lnTo>
                  <a:lnTo>
                    <a:pt x="306880" y="1093180"/>
                  </a:lnTo>
                  <a:lnTo>
                    <a:pt x="301432" y="1080768"/>
                  </a:lnTo>
                  <a:lnTo>
                    <a:pt x="289788" y="1067540"/>
                  </a:lnTo>
                  <a:lnTo>
                    <a:pt x="268815" y="1053788"/>
                  </a:lnTo>
                  <a:lnTo>
                    <a:pt x="205931" y="1022087"/>
                  </a:lnTo>
                  <a:lnTo>
                    <a:pt x="178121" y="1004139"/>
                  </a:lnTo>
                  <a:lnTo>
                    <a:pt x="155830" y="990299"/>
                  </a:lnTo>
                  <a:lnTo>
                    <a:pt x="135676" y="978733"/>
                  </a:lnTo>
                  <a:lnTo>
                    <a:pt x="118513" y="958425"/>
                  </a:lnTo>
                  <a:lnTo>
                    <a:pt x="105196" y="918363"/>
                  </a:lnTo>
                  <a:lnTo>
                    <a:pt x="95688" y="843765"/>
                  </a:lnTo>
                  <a:lnTo>
                    <a:pt x="92938" y="797740"/>
                  </a:lnTo>
                  <a:lnTo>
                    <a:pt x="91177" y="747029"/>
                  </a:lnTo>
                  <a:lnTo>
                    <a:pt x="90147" y="692480"/>
                  </a:lnTo>
                  <a:lnTo>
                    <a:pt x="89244" y="575260"/>
                  </a:lnTo>
                  <a:lnTo>
                    <a:pt x="89717" y="529276"/>
                  </a:lnTo>
                  <a:lnTo>
                    <a:pt x="91340" y="477251"/>
                  </a:lnTo>
                  <a:lnTo>
                    <a:pt x="93739" y="421086"/>
                  </a:lnTo>
                  <a:lnTo>
                    <a:pt x="99356" y="303946"/>
                  </a:lnTo>
                  <a:lnTo>
                    <a:pt x="101823" y="246774"/>
                  </a:lnTo>
                  <a:lnTo>
                    <a:pt x="103561" y="193071"/>
                  </a:lnTo>
                  <a:lnTo>
                    <a:pt x="104193" y="144738"/>
                  </a:lnTo>
                  <a:lnTo>
                    <a:pt x="103344" y="103677"/>
                  </a:lnTo>
                  <a:lnTo>
                    <a:pt x="100638" y="71791"/>
                  </a:lnTo>
                  <a:lnTo>
                    <a:pt x="82941" y="20919"/>
                  </a:lnTo>
                  <a:lnTo>
                    <a:pt x="55060" y="0"/>
                  </a:lnTo>
                  <a:close/>
                </a:path>
              </a:pathLst>
            </a:custGeom>
            <a:solidFill>
              <a:srgbClr val="FFA5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>
              <a:extLst>
                <a:ext uri="{FF2B5EF4-FFF2-40B4-BE49-F238E27FC236}">
                  <a16:creationId xmlns:a16="http://schemas.microsoft.com/office/drawing/2014/main" id="{C93F4825-E9B9-4F91-989D-F331254F118F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63960" y="2922835"/>
              <a:ext cx="209251" cy="209251"/>
            </a:xfrm>
            <a:prstGeom prst="rect">
              <a:avLst/>
            </a:prstGeom>
          </p:spPr>
        </p:pic>
        <p:sp>
          <p:nvSpPr>
            <p:cNvPr id="20" name="object 20">
              <a:extLst>
                <a:ext uri="{FF2B5EF4-FFF2-40B4-BE49-F238E27FC236}">
                  <a16:creationId xmlns:a16="http://schemas.microsoft.com/office/drawing/2014/main" id="{A89034A1-708D-45AD-BE6F-97D124D543CC}"/>
                </a:ext>
              </a:extLst>
            </p:cNvPr>
            <p:cNvSpPr/>
            <p:nvPr/>
          </p:nvSpPr>
          <p:spPr>
            <a:xfrm>
              <a:off x="2533661" y="2642205"/>
              <a:ext cx="1767205" cy="1011555"/>
            </a:xfrm>
            <a:custGeom>
              <a:avLst/>
              <a:gdLst/>
              <a:ahLst/>
              <a:cxnLst/>
              <a:rect l="l" t="t" r="r" b="b"/>
              <a:pathLst>
                <a:path w="1767204" h="1011554">
                  <a:moveTo>
                    <a:pt x="1527268" y="792209"/>
                  </a:moveTo>
                  <a:lnTo>
                    <a:pt x="123685" y="1011348"/>
                  </a:lnTo>
                  <a:lnTo>
                    <a:pt x="0" y="219139"/>
                  </a:lnTo>
                  <a:lnTo>
                    <a:pt x="1403582" y="0"/>
                  </a:lnTo>
                  <a:lnTo>
                    <a:pt x="1704483" y="153761"/>
                  </a:lnTo>
                  <a:lnTo>
                    <a:pt x="1766978" y="554042"/>
                  </a:lnTo>
                  <a:lnTo>
                    <a:pt x="1527267" y="792208"/>
                  </a:lnTo>
                  <a:close/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>
              <a:extLst>
                <a:ext uri="{FF2B5EF4-FFF2-40B4-BE49-F238E27FC236}">
                  <a16:creationId xmlns:a16="http://schemas.microsoft.com/office/drawing/2014/main" id="{9DD61E11-2231-4BDA-8839-0B1B04AA4149}"/>
                </a:ext>
              </a:extLst>
            </p:cNvPr>
            <p:cNvSpPr/>
            <p:nvPr/>
          </p:nvSpPr>
          <p:spPr>
            <a:xfrm>
              <a:off x="2750771" y="2866979"/>
              <a:ext cx="1033144" cy="580390"/>
            </a:xfrm>
            <a:custGeom>
              <a:avLst/>
              <a:gdLst/>
              <a:ahLst/>
              <a:cxnLst/>
              <a:rect l="l" t="t" r="r" b="b"/>
              <a:pathLst>
                <a:path w="1033145" h="580389">
                  <a:moveTo>
                    <a:pt x="1032939" y="426719"/>
                  </a:moveTo>
                  <a:lnTo>
                    <a:pt x="66608" y="579771"/>
                  </a:lnTo>
                </a:path>
                <a:path w="1033145" h="580389">
                  <a:moveTo>
                    <a:pt x="999634" y="213359"/>
                  </a:moveTo>
                  <a:lnTo>
                    <a:pt x="33304" y="366411"/>
                  </a:lnTo>
                </a:path>
                <a:path w="1033145" h="580389">
                  <a:moveTo>
                    <a:pt x="966330" y="0"/>
                  </a:moveTo>
                  <a:lnTo>
                    <a:pt x="0" y="153051"/>
                  </a:lnTo>
                </a:path>
              </a:pathLst>
            </a:custGeom>
            <a:ln w="115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>
              <a:extLst>
                <a:ext uri="{FF2B5EF4-FFF2-40B4-BE49-F238E27FC236}">
                  <a16:creationId xmlns:a16="http://schemas.microsoft.com/office/drawing/2014/main" id="{2747D0E2-4502-48F1-9D9B-92BBE5A852AB}"/>
                </a:ext>
              </a:extLst>
            </p:cNvPr>
            <p:cNvSpPr/>
            <p:nvPr/>
          </p:nvSpPr>
          <p:spPr>
            <a:xfrm>
              <a:off x="4866881" y="1972148"/>
              <a:ext cx="1249045" cy="1604010"/>
            </a:xfrm>
            <a:custGeom>
              <a:avLst/>
              <a:gdLst/>
              <a:ahLst/>
              <a:cxnLst/>
              <a:rect l="l" t="t" r="r" b="b"/>
              <a:pathLst>
                <a:path w="1249045" h="1604010">
                  <a:moveTo>
                    <a:pt x="1248769" y="0"/>
                  </a:moveTo>
                  <a:lnTo>
                    <a:pt x="0" y="0"/>
                  </a:lnTo>
                  <a:lnTo>
                    <a:pt x="0" y="1412544"/>
                  </a:lnTo>
                  <a:lnTo>
                    <a:pt x="14401" y="1453533"/>
                  </a:lnTo>
                  <a:lnTo>
                    <a:pt x="55573" y="1491458"/>
                  </a:lnTo>
                  <a:lnTo>
                    <a:pt x="120469" y="1525387"/>
                  </a:lnTo>
                  <a:lnTo>
                    <a:pt x="160862" y="1540561"/>
                  </a:lnTo>
                  <a:lnTo>
                    <a:pt x="206042" y="1554387"/>
                  </a:lnTo>
                  <a:lnTo>
                    <a:pt x="255630" y="1566748"/>
                  </a:lnTo>
                  <a:lnTo>
                    <a:pt x="309245" y="1577526"/>
                  </a:lnTo>
                  <a:lnTo>
                    <a:pt x="366505" y="1586607"/>
                  </a:lnTo>
                  <a:lnTo>
                    <a:pt x="427030" y="1593872"/>
                  </a:lnTo>
                  <a:lnTo>
                    <a:pt x="490438" y="1599206"/>
                  </a:lnTo>
                  <a:lnTo>
                    <a:pt x="556350" y="1602492"/>
                  </a:lnTo>
                  <a:lnTo>
                    <a:pt x="624384" y="1603613"/>
                  </a:lnTo>
                  <a:lnTo>
                    <a:pt x="692417" y="1602492"/>
                  </a:lnTo>
                  <a:lnTo>
                    <a:pt x="758329" y="1599206"/>
                  </a:lnTo>
                  <a:lnTo>
                    <a:pt x="821737" y="1593872"/>
                  </a:lnTo>
                  <a:lnTo>
                    <a:pt x="882262" y="1586607"/>
                  </a:lnTo>
                  <a:lnTo>
                    <a:pt x="939523" y="1577526"/>
                  </a:lnTo>
                  <a:lnTo>
                    <a:pt x="993137" y="1566748"/>
                  </a:lnTo>
                  <a:lnTo>
                    <a:pt x="1042725" y="1554387"/>
                  </a:lnTo>
                  <a:lnTo>
                    <a:pt x="1087906" y="1540561"/>
                  </a:lnTo>
                  <a:lnTo>
                    <a:pt x="1128299" y="1525387"/>
                  </a:lnTo>
                  <a:lnTo>
                    <a:pt x="1163522" y="1508980"/>
                  </a:lnTo>
                  <a:lnTo>
                    <a:pt x="1216937" y="1472936"/>
                  </a:lnTo>
                  <a:lnTo>
                    <a:pt x="1245105" y="1433363"/>
                  </a:lnTo>
                  <a:lnTo>
                    <a:pt x="1248769" y="1412544"/>
                  </a:lnTo>
                  <a:lnTo>
                    <a:pt x="1248769" y="0"/>
                  </a:lnTo>
                  <a:close/>
                </a:path>
              </a:pathLst>
            </a:custGeom>
            <a:solidFill>
              <a:srgbClr val="FFA5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>
              <a:extLst>
                <a:ext uri="{FF2B5EF4-FFF2-40B4-BE49-F238E27FC236}">
                  <a16:creationId xmlns:a16="http://schemas.microsoft.com/office/drawing/2014/main" id="{9BC8C903-641A-48DF-90B7-CB570F2A239D}"/>
                </a:ext>
              </a:extLst>
            </p:cNvPr>
            <p:cNvSpPr/>
            <p:nvPr/>
          </p:nvSpPr>
          <p:spPr>
            <a:xfrm>
              <a:off x="4866881" y="1972148"/>
              <a:ext cx="1249045" cy="1604010"/>
            </a:xfrm>
            <a:custGeom>
              <a:avLst/>
              <a:gdLst/>
              <a:ahLst/>
              <a:cxnLst/>
              <a:rect l="l" t="t" r="r" b="b"/>
              <a:pathLst>
                <a:path w="1249045" h="1604010">
                  <a:moveTo>
                    <a:pt x="0" y="0"/>
                  </a:moveTo>
                  <a:lnTo>
                    <a:pt x="1248770" y="0"/>
                  </a:lnTo>
                  <a:lnTo>
                    <a:pt x="1248770" y="1412544"/>
                  </a:lnTo>
                  <a:lnTo>
                    <a:pt x="1234368" y="1453532"/>
                  </a:lnTo>
                  <a:lnTo>
                    <a:pt x="1193196" y="1491457"/>
                  </a:lnTo>
                  <a:lnTo>
                    <a:pt x="1128299" y="1525386"/>
                  </a:lnTo>
                  <a:lnTo>
                    <a:pt x="1087907" y="1540561"/>
                  </a:lnTo>
                  <a:lnTo>
                    <a:pt x="1042726" y="1554387"/>
                  </a:lnTo>
                  <a:lnTo>
                    <a:pt x="993138" y="1566747"/>
                  </a:lnTo>
                  <a:lnTo>
                    <a:pt x="939523" y="1577526"/>
                  </a:lnTo>
                  <a:lnTo>
                    <a:pt x="882263" y="1586606"/>
                  </a:lnTo>
                  <a:lnTo>
                    <a:pt x="821738" y="1593872"/>
                  </a:lnTo>
                  <a:lnTo>
                    <a:pt x="758330" y="1599206"/>
                  </a:lnTo>
                  <a:lnTo>
                    <a:pt x="692418" y="1602491"/>
                  </a:lnTo>
                  <a:lnTo>
                    <a:pt x="624385" y="1603613"/>
                  </a:lnTo>
                  <a:lnTo>
                    <a:pt x="556351" y="1602491"/>
                  </a:lnTo>
                  <a:lnTo>
                    <a:pt x="490439" y="1599206"/>
                  </a:lnTo>
                  <a:lnTo>
                    <a:pt x="427031" y="1593872"/>
                  </a:lnTo>
                  <a:lnTo>
                    <a:pt x="366506" y="1586606"/>
                  </a:lnTo>
                  <a:lnTo>
                    <a:pt x="309246" y="1577526"/>
                  </a:lnTo>
                  <a:lnTo>
                    <a:pt x="255631" y="1566747"/>
                  </a:lnTo>
                  <a:lnTo>
                    <a:pt x="206043" y="1554387"/>
                  </a:lnTo>
                  <a:lnTo>
                    <a:pt x="160862" y="1540561"/>
                  </a:lnTo>
                  <a:lnTo>
                    <a:pt x="120470" y="1525386"/>
                  </a:lnTo>
                  <a:lnTo>
                    <a:pt x="85246" y="1508979"/>
                  </a:lnTo>
                  <a:lnTo>
                    <a:pt x="31831" y="1472936"/>
                  </a:lnTo>
                  <a:lnTo>
                    <a:pt x="3663" y="1433363"/>
                  </a:lnTo>
                  <a:lnTo>
                    <a:pt x="0" y="1412544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>
              <a:extLst>
                <a:ext uri="{FF2B5EF4-FFF2-40B4-BE49-F238E27FC236}">
                  <a16:creationId xmlns:a16="http://schemas.microsoft.com/office/drawing/2014/main" id="{5E8FCC85-7F8C-4F8B-B123-A2409E28802C}"/>
                </a:ext>
              </a:extLst>
            </p:cNvPr>
            <p:cNvSpPr/>
            <p:nvPr/>
          </p:nvSpPr>
          <p:spPr>
            <a:xfrm>
              <a:off x="4919326" y="2127200"/>
              <a:ext cx="1128395" cy="1358265"/>
            </a:xfrm>
            <a:custGeom>
              <a:avLst/>
              <a:gdLst/>
              <a:ahLst/>
              <a:cxnLst/>
              <a:rect l="l" t="t" r="r" b="b"/>
              <a:pathLst>
                <a:path w="1128395" h="1358264">
                  <a:moveTo>
                    <a:pt x="1128154" y="0"/>
                  </a:moveTo>
                  <a:lnTo>
                    <a:pt x="0" y="0"/>
                  </a:lnTo>
                  <a:lnTo>
                    <a:pt x="0" y="1195948"/>
                  </a:lnTo>
                  <a:lnTo>
                    <a:pt x="17227" y="1235780"/>
                  </a:lnTo>
                  <a:lnTo>
                    <a:pt x="66090" y="1271998"/>
                  </a:lnTo>
                  <a:lnTo>
                    <a:pt x="101063" y="1288372"/>
                  </a:lnTo>
                  <a:lnTo>
                    <a:pt x="142360" y="1303387"/>
                  </a:lnTo>
                  <a:lnTo>
                    <a:pt x="189451" y="1316892"/>
                  </a:lnTo>
                  <a:lnTo>
                    <a:pt x="241807" y="1328735"/>
                  </a:lnTo>
                  <a:lnTo>
                    <a:pt x="298901" y="1338766"/>
                  </a:lnTo>
                  <a:lnTo>
                    <a:pt x="360204" y="1346831"/>
                  </a:lnTo>
                  <a:lnTo>
                    <a:pt x="425187" y="1352779"/>
                  </a:lnTo>
                  <a:lnTo>
                    <a:pt x="493321" y="1356459"/>
                  </a:lnTo>
                  <a:lnTo>
                    <a:pt x="564078" y="1357720"/>
                  </a:lnTo>
                  <a:lnTo>
                    <a:pt x="634834" y="1356459"/>
                  </a:lnTo>
                  <a:lnTo>
                    <a:pt x="702968" y="1352779"/>
                  </a:lnTo>
                  <a:lnTo>
                    <a:pt x="767951" y="1346831"/>
                  </a:lnTo>
                  <a:lnTo>
                    <a:pt x="829253" y="1338766"/>
                  </a:lnTo>
                  <a:lnTo>
                    <a:pt x="886347" y="1328735"/>
                  </a:lnTo>
                  <a:lnTo>
                    <a:pt x="938703" y="1316892"/>
                  </a:lnTo>
                  <a:lnTo>
                    <a:pt x="985794" y="1303387"/>
                  </a:lnTo>
                  <a:lnTo>
                    <a:pt x="1027091" y="1288372"/>
                  </a:lnTo>
                  <a:lnTo>
                    <a:pt x="1062064" y="1271998"/>
                  </a:lnTo>
                  <a:lnTo>
                    <a:pt x="1110927" y="1235780"/>
                  </a:lnTo>
                  <a:lnTo>
                    <a:pt x="1128154" y="1195948"/>
                  </a:lnTo>
                  <a:lnTo>
                    <a:pt x="112815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>
              <a:extLst>
                <a:ext uri="{FF2B5EF4-FFF2-40B4-BE49-F238E27FC236}">
                  <a16:creationId xmlns:a16="http://schemas.microsoft.com/office/drawing/2014/main" id="{72277E51-7976-47B7-A3C6-46E060505945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771975" y="1932014"/>
              <a:ext cx="1461836" cy="360947"/>
            </a:xfrm>
            <a:prstGeom prst="rect">
              <a:avLst/>
            </a:prstGeom>
          </p:spPr>
        </p:pic>
        <p:sp>
          <p:nvSpPr>
            <p:cNvPr id="26" name="object 26">
              <a:extLst>
                <a:ext uri="{FF2B5EF4-FFF2-40B4-BE49-F238E27FC236}">
                  <a16:creationId xmlns:a16="http://schemas.microsoft.com/office/drawing/2014/main" id="{070CC12C-F500-4615-9802-053DE755C561}"/>
                </a:ext>
              </a:extLst>
            </p:cNvPr>
            <p:cNvSpPr/>
            <p:nvPr/>
          </p:nvSpPr>
          <p:spPr>
            <a:xfrm>
              <a:off x="4771974" y="1932014"/>
              <a:ext cx="1462405" cy="361315"/>
            </a:xfrm>
            <a:custGeom>
              <a:avLst/>
              <a:gdLst/>
              <a:ahLst/>
              <a:cxnLst/>
              <a:rect l="l" t="t" r="r" b="b"/>
              <a:pathLst>
                <a:path w="1462404" h="361314">
                  <a:moveTo>
                    <a:pt x="102268" y="42111"/>
                  </a:moveTo>
                  <a:lnTo>
                    <a:pt x="50757" y="68993"/>
                  </a:lnTo>
                  <a:lnTo>
                    <a:pt x="18047" y="109036"/>
                  </a:lnTo>
                  <a:lnTo>
                    <a:pt x="1879" y="148702"/>
                  </a:lnTo>
                  <a:lnTo>
                    <a:pt x="0" y="174458"/>
                  </a:lnTo>
                  <a:lnTo>
                    <a:pt x="20068" y="176149"/>
                  </a:lnTo>
                  <a:lnTo>
                    <a:pt x="60534" y="163178"/>
                  </a:lnTo>
                  <a:lnTo>
                    <a:pt x="105323" y="151335"/>
                  </a:lnTo>
                  <a:lnTo>
                    <a:pt x="138363" y="156411"/>
                  </a:lnTo>
                  <a:lnTo>
                    <a:pt x="152180" y="192317"/>
                  </a:lnTo>
                  <a:lnTo>
                    <a:pt x="156410" y="247400"/>
                  </a:lnTo>
                  <a:lnTo>
                    <a:pt x="160640" y="299098"/>
                  </a:lnTo>
                  <a:lnTo>
                    <a:pt x="174458" y="324853"/>
                  </a:lnTo>
                  <a:lnTo>
                    <a:pt x="203690" y="307651"/>
                  </a:lnTo>
                  <a:lnTo>
                    <a:pt x="242135" y="263190"/>
                  </a:lnTo>
                  <a:lnTo>
                    <a:pt x="281332" y="217978"/>
                  </a:lnTo>
                  <a:lnTo>
                    <a:pt x="312821" y="198521"/>
                  </a:lnTo>
                  <a:lnTo>
                    <a:pt x="332513" y="221503"/>
                  </a:lnTo>
                  <a:lnTo>
                    <a:pt x="345532" y="269582"/>
                  </a:lnTo>
                  <a:lnTo>
                    <a:pt x="357234" y="318225"/>
                  </a:lnTo>
                  <a:lnTo>
                    <a:pt x="372979" y="342900"/>
                  </a:lnTo>
                  <a:lnTo>
                    <a:pt x="393517" y="328095"/>
                  </a:lnTo>
                  <a:lnTo>
                    <a:pt x="416217" y="289886"/>
                  </a:lnTo>
                  <a:lnTo>
                    <a:pt x="441361" y="251112"/>
                  </a:lnTo>
                  <a:lnTo>
                    <a:pt x="469232" y="234616"/>
                  </a:lnTo>
                  <a:lnTo>
                    <a:pt x="502554" y="255765"/>
                  </a:lnTo>
                  <a:lnTo>
                    <a:pt x="540293" y="299286"/>
                  </a:lnTo>
                  <a:lnTo>
                    <a:pt x="577093" y="342054"/>
                  </a:lnTo>
                  <a:lnTo>
                    <a:pt x="607595" y="360948"/>
                  </a:lnTo>
                  <a:lnTo>
                    <a:pt x="627522" y="340127"/>
                  </a:lnTo>
                  <a:lnTo>
                    <a:pt x="640681" y="295149"/>
                  </a:lnTo>
                  <a:lnTo>
                    <a:pt x="653840" y="249984"/>
                  </a:lnTo>
                  <a:lnTo>
                    <a:pt x="673768" y="228600"/>
                  </a:lnTo>
                  <a:lnTo>
                    <a:pt x="703424" y="246130"/>
                  </a:lnTo>
                  <a:lnTo>
                    <a:pt x="738814" y="286878"/>
                  </a:lnTo>
                  <a:lnTo>
                    <a:pt x="776272" y="328565"/>
                  </a:lnTo>
                  <a:lnTo>
                    <a:pt x="812132" y="348916"/>
                  </a:lnTo>
                  <a:lnTo>
                    <a:pt x="846346" y="335333"/>
                  </a:lnTo>
                  <a:lnTo>
                    <a:pt x="880561" y="301917"/>
                  </a:lnTo>
                  <a:lnTo>
                    <a:pt x="913647" y="266434"/>
                  </a:lnTo>
                  <a:lnTo>
                    <a:pt x="944479" y="246648"/>
                  </a:lnTo>
                  <a:lnTo>
                    <a:pt x="972161" y="253133"/>
                  </a:lnTo>
                  <a:lnTo>
                    <a:pt x="997493" y="274470"/>
                  </a:lnTo>
                  <a:lnTo>
                    <a:pt x="1021885" y="295432"/>
                  </a:lnTo>
                  <a:lnTo>
                    <a:pt x="1046747" y="300790"/>
                  </a:lnTo>
                  <a:lnTo>
                    <a:pt x="1070763" y="279405"/>
                  </a:lnTo>
                  <a:lnTo>
                    <a:pt x="1093746" y="241760"/>
                  </a:lnTo>
                  <a:lnTo>
                    <a:pt x="1118796" y="205054"/>
                  </a:lnTo>
                  <a:lnTo>
                    <a:pt x="1149016" y="186490"/>
                  </a:lnTo>
                  <a:lnTo>
                    <a:pt x="1189716" y="198239"/>
                  </a:lnTo>
                  <a:lnTo>
                    <a:pt x="1237748" y="228600"/>
                  </a:lnTo>
                  <a:lnTo>
                    <a:pt x="1283525" y="258961"/>
                  </a:lnTo>
                  <a:lnTo>
                    <a:pt x="1317458" y="270711"/>
                  </a:lnTo>
                  <a:lnTo>
                    <a:pt x="1332732" y="253979"/>
                  </a:lnTo>
                  <a:lnTo>
                    <a:pt x="1335881" y="220328"/>
                  </a:lnTo>
                  <a:lnTo>
                    <a:pt x="1337338" y="183293"/>
                  </a:lnTo>
                  <a:lnTo>
                    <a:pt x="1347537" y="156411"/>
                  </a:lnTo>
                  <a:lnTo>
                    <a:pt x="1375547" y="145460"/>
                  </a:lnTo>
                  <a:lnTo>
                    <a:pt x="1413710" y="142499"/>
                  </a:lnTo>
                  <a:lnTo>
                    <a:pt x="1447361" y="140478"/>
                  </a:lnTo>
                  <a:lnTo>
                    <a:pt x="1461837" y="132348"/>
                  </a:lnTo>
                  <a:lnTo>
                    <a:pt x="1431758" y="91741"/>
                  </a:lnTo>
                  <a:lnTo>
                    <a:pt x="1395851" y="68054"/>
                  </a:lnTo>
                  <a:lnTo>
                    <a:pt x="1347537" y="48127"/>
                  </a:lnTo>
                  <a:lnTo>
                    <a:pt x="1308740" y="36903"/>
                  </a:lnTo>
                  <a:lnTo>
                    <a:pt x="1264430" y="25846"/>
                  </a:lnTo>
                  <a:lnTo>
                    <a:pt x="1214437" y="15791"/>
                  </a:lnTo>
                  <a:lnTo>
                    <a:pt x="1158596" y="7575"/>
                  </a:lnTo>
                  <a:lnTo>
                    <a:pt x="1096739" y="2033"/>
                  </a:lnTo>
                  <a:lnTo>
                    <a:pt x="1028700" y="0"/>
                  </a:lnTo>
                  <a:lnTo>
                    <a:pt x="987506" y="962"/>
                  </a:lnTo>
                  <a:lnTo>
                    <a:pt x="942173" y="3624"/>
                  </a:lnTo>
                  <a:lnTo>
                    <a:pt x="893581" y="7647"/>
                  </a:lnTo>
                  <a:lnTo>
                    <a:pt x="842612" y="12691"/>
                  </a:lnTo>
                  <a:lnTo>
                    <a:pt x="790147" y="18418"/>
                  </a:lnTo>
                  <a:lnTo>
                    <a:pt x="737067" y="24488"/>
                  </a:lnTo>
                  <a:lnTo>
                    <a:pt x="684254" y="30563"/>
                  </a:lnTo>
                  <a:lnTo>
                    <a:pt x="632589" y="36303"/>
                  </a:lnTo>
                  <a:lnTo>
                    <a:pt x="582953" y="41370"/>
                  </a:lnTo>
                  <a:lnTo>
                    <a:pt x="536228" y="45424"/>
                  </a:lnTo>
                  <a:lnTo>
                    <a:pt x="493295" y="48127"/>
                  </a:lnTo>
                  <a:lnTo>
                    <a:pt x="436973" y="49019"/>
                  </a:lnTo>
                  <a:lnTo>
                    <a:pt x="380733" y="47186"/>
                  </a:lnTo>
                  <a:lnTo>
                    <a:pt x="325598" y="43755"/>
                  </a:lnTo>
                  <a:lnTo>
                    <a:pt x="272590" y="39855"/>
                  </a:lnTo>
                  <a:lnTo>
                    <a:pt x="222730" y="36612"/>
                  </a:lnTo>
                  <a:lnTo>
                    <a:pt x="177042" y="35155"/>
                  </a:lnTo>
                  <a:lnTo>
                    <a:pt x="136547" y="36612"/>
                  </a:lnTo>
                  <a:lnTo>
                    <a:pt x="102268" y="42111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>
              <a:extLst>
                <a:ext uri="{FF2B5EF4-FFF2-40B4-BE49-F238E27FC236}">
                  <a16:creationId xmlns:a16="http://schemas.microsoft.com/office/drawing/2014/main" id="{66F13C32-E1DD-4758-B57B-8C3D2E12A20C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851157" y="1766929"/>
              <a:ext cx="1264494" cy="330167"/>
            </a:xfrm>
            <a:prstGeom prst="rect">
              <a:avLst/>
            </a:prstGeom>
          </p:spPr>
        </p:pic>
        <p:sp>
          <p:nvSpPr>
            <p:cNvPr id="28" name="object 28">
              <a:extLst>
                <a:ext uri="{FF2B5EF4-FFF2-40B4-BE49-F238E27FC236}">
                  <a16:creationId xmlns:a16="http://schemas.microsoft.com/office/drawing/2014/main" id="{39E44B5B-A9A2-447C-8BD0-C0197F70F57A}"/>
                </a:ext>
              </a:extLst>
            </p:cNvPr>
            <p:cNvSpPr/>
            <p:nvPr/>
          </p:nvSpPr>
          <p:spPr>
            <a:xfrm>
              <a:off x="4851157" y="1766929"/>
              <a:ext cx="1264920" cy="330200"/>
            </a:xfrm>
            <a:custGeom>
              <a:avLst/>
              <a:gdLst/>
              <a:ahLst/>
              <a:cxnLst/>
              <a:rect l="l" t="t" r="r" b="b"/>
              <a:pathLst>
                <a:path w="1264920" h="330200">
                  <a:moveTo>
                    <a:pt x="0" y="0"/>
                  </a:moveTo>
                  <a:lnTo>
                    <a:pt x="1264494" y="0"/>
                  </a:lnTo>
                  <a:lnTo>
                    <a:pt x="1264494" y="195184"/>
                  </a:lnTo>
                  <a:lnTo>
                    <a:pt x="1227635" y="240709"/>
                  </a:lnTo>
                  <a:lnTo>
                    <a:pt x="1166061" y="267547"/>
                  </a:lnTo>
                  <a:lnTo>
                    <a:pt x="1125597" y="279609"/>
                  </a:lnTo>
                  <a:lnTo>
                    <a:pt x="1079314" y="290632"/>
                  </a:lnTo>
                  <a:lnTo>
                    <a:pt x="1027686" y="300513"/>
                  </a:lnTo>
                  <a:lnTo>
                    <a:pt x="971187" y="309152"/>
                  </a:lnTo>
                  <a:lnTo>
                    <a:pt x="910294" y="316448"/>
                  </a:lnTo>
                  <a:lnTo>
                    <a:pt x="845478" y="322298"/>
                  </a:lnTo>
                  <a:lnTo>
                    <a:pt x="777216" y="326603"/>
                  </a:lnTo>
                  <a:lnTo>
                    <a:pt x="705981" y="329259"/>
                  </a:lnTo>
                  <a:lnTo>
                    <a:pt x="632248" y="330168"/>
                  </a:lnTo>
                  <a:lnTo>
                    <a:pt x="558514" y="329259"/>
                  </a:lnTo>
                  <a:lnTo>
                    <a:pt x="487279" y="326603"/>
                  </a:lnTo>
                  <a:lnTo>
                    <a:pt x="419017" y="322298"/>
                  </a:lnTo>
                  <a:lnTo>
                    <a:pt x="354201" y="316448"/>
                  </a:lnTo>
                  <a:lnTo>
                    <a:pt x="293308" y="309152"/>
                  </a:lnTo>
                  <a:lnTo>
                    <a:pt x="236809" y="300513"/>
                  </a:lnTo>
                  <a:lnTo>
                    <a:pt x="185182" y="290632"/>
                  </a:lnTo>
                  <a:lnTo>
                    <a:pt x="138898" y="279609"/>
                  </a:lnTo>
                  <a:lnTo>
                    <a:pt x="98434" y="267547"/>
                  </a:lnTo>
                  <a:lnTo>
                    <a:pt x="36860" y="240709"/>
                  </a:lnTo>
                  <a:lnTo>
                    <a:pt x="4254" y="210926"/>
                  </a:lnTo>
                  <a:lnTo>
                    <a:pt x="1" y="195185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>
              <a:extLst>
                <a:ext uri="{FF2B5EF4-FFF2-40B4-BE49-F238E27FC236}">
                  <a16:creationId xmlns:a16="http://schemas.microsoft.com/office/drawing/2014/main" id="{70D26B84-E520-4603-B615-457014F42755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851157" y="1631947"/>
              <a:ext cx="1264493" cy="269965"/>
            </a:xfrm>
            <a:prstGeom prst="rect">
              <a:avLst/>
            </a:prstGeom>
          </p:spPr>
        </p:pic>
        <p:sp>
          <p:nvSpPr>
            <p:cNvPr id="30" name="object 30">
              <a:extLst>
                <a:ext uri="{FF2B5EF4-FFF2-40B4-BE49-F238E27FC236}">
                  <a16:creationId xmlns:a16="http://schemas.microsoft.com/office/drawing/2014/main" id="{3A4611F5-E9EB-4F89-84E6-56B1E923335A}"/>
                </a:ext>
              </a:extLst>
            </p:cNvPr>
            <p:cNvSpPr/>
            <p:nvPr/>
          </p:nvSpPr>
          <p:spPr>
            <a:xfrm>
              <a:off x="4851157" y="1631947"/>
              <a:ext cx="1264920" cy="270510"/>
            </a:xfrm>
            <a:custGeom>
              <a:avLst/>
              <a:gdLst/>
              <a:ahLst/>
              <a:cxnLst/>
              <a:rect l="l" t="t" r="r" b="b"/>
              <a:pathLst>
                <a:path w="1264920" h="270510">
                  <a:moveTo>
                    <a:pt x="0" y="134982"/>
                  </a:moveTo>
                  <a:lnTo>
                    <a:pt x="36859" y="89458"/>
                  </a:lnTo>
                  <a:lnTo>
                    <a:pt x="98433" y="62619"/>
                  </a:lnTo>
                  <a:lnTo>
                    <a:pt x="138897" y="50557"/>
                  </a:lnTo>
                  <a:lnTo>
                    <a:pt x="185180" y="39535"/>
                  </a:lnTo>
                  <a:lnTo>
                    <a:pt x="236808" y="29654"/>
                  </a:lnTo>
                  <a:lnTo>
                    <a:pt x="293306" y="21015"/>
                  </a:lnTo>
                  <a:lnTo>
                    <a:pt x="354200" y="13719"/>
                  </a:lnTo>
                  <a:lnTo>
                    <a:pt x="419016" y="7869"/>
                  </a:lnTo>
                  <a:lnTo>
                    <a:pt x="487278" y="3564"/>
                  </a:lnTo>
                  <a:lnTo>
                    <a:pt x="558513" y="908"/>
                  </a:lnTo>
                  <a:lnTo>
                    <a:pt x="632247" y="0"/>
                  </a:lnTo>
                  <a:lnTo>
                    <a:pt x="705980" y="908"/>
                  </a:lnTo>
                  <a:lnTo>
                    <a:pt x="777215" y="3564"/>
                  </a:lnTo>
                  <a:lnTo>
                    <a:pt x="845477" y="7869"/>
                  </a:lnTo>
                  <a:lnTo>
                    <a:pt x="910293" y="13719"/>
                  </a:lnTo>
                  <a:lnTo>
                    <a:pt x="971187" y="21015"/>
                  </a:lnTo>
                  <a:lnTo>
                    <a:pt x="1027685" y="29654"/>
                  </a:lnTo>
                  <a:lnTo>
                    <a:pt x="1079313" y="39535"/>
                  </a:lnTo>
                  <a:lnTo>
                    <a:pt x="1125596" y="50557"/>
                  </a:lnTo>
                  <a:lnTo>
                    <a:pt x="1166060" y="62619"/>
                  </a:lnTo>
                  <a:lnTo>
                    <a:pt x="1227634" y="89458"/>
                  </a:lnTo>
                  <a:lnTo>
                    <a:pt x="1260240" y="119240"/>
                  </a:lnTo>
                  <a:lnTo>
                    <a:pt x="1264494" y="134982"/>
                  </a:lnTo>
                  <a:lnTo>
                    <a:pt x="1260240" y="150724"/>
                  </a:lnTo>
                  <a:lnTo>
                    <a:pt x="1227634" y="180506"/>
                  </a:lnTo>
                  <a:lnTo>
                    <a:pt x="1166060" y="207345"/>
                  </a:lnTo>
                  <a:lnTo>
                    <a:pt x="1125596" y="219407"/>
                  </a:lnTo>
                  <a:lnTo>
                    <a:pt x="1079313" y="230429"/>
                  </a:lnTo>
                  <a:lnTo>
                    <a:pt x="1027685" y="240310"/>
                  </a:lnTo>
                  <a:lnTo>
                    <a:pt x="971187" y="248949"/>
                  </a:lnTo>
                  <a:lnTo>
                    <a:pt x="910293" y="256245"/>
                  </a:lnTo>
                  <a:lnTo>
                    <a:pt x="845477" y="262095"/>
                  </a:lnTo>
                  <a:lnTo>
                    <a:pt x="777215" y="266400"/>
                  </a:lnTo>
                  <a:lnTo>
                    <a:pt x="705980" y="269056"/>
                  </a:lnTo>
                  <a:lnTo>
                    <a:pt x="632247" y="269965"/>
                  </a:lnTo>
                  <a:lnTo>
                    <a:pt x="558513" y="269056"/>
                  </a:lnTo>
                  <a:lnTo>
                    <a:pt x="487278" y="266400"/>
                  </a:lnTo>
                  <a:lnTo>
                    <a:pt x="419016" y="262095"/>
                  </a:lnTo>
                  <a:lnTo>
                    <a:pt x="354200" y="256245"/>
                  </a:lnTo>
                  <a:lnTo>
                    <a:pt x="293306" y="248949"/>
                  </a:lnTo>
                  <a:lnTo>
                    <a:pt x="236808" y="240310"/>
                  </a:lnTo>
                  <a:lnTo>
                    <a:pt x="185180" y="230429"/>
                  </a:lnTo>
                  <a:lnTo>
                    <a:pt x="138897" y="219407"/>
                  </a:lnTo>
                  <a:lnTo>
                    <a:pt x="98433" y="207345"/>
                  </a:lnTo>
                  <a:lnTo>
                    <a:pt x="36859" y="180506"/>
                  </a:lnTo>
                  <a:lnTo>
                    <a:pt x="4253" y="150724"/>
                  </a:lnTo>
                  <a:lnTo>
                    <a:pt x="0" y="134982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>
              <a:extLst>
                <a:ext uri="{FF2B5EF4-FFF2-40B4-BE49-F238E27FC236}">
                  <a16:creationId xmlns:a16="http://schemas.microsoft.com/office/drawing/2014/main" id="{EB31A187-4E28-4974-979A-D91CCBB91944}"/>
                </a:ext>
              </a:extLst>
            </p:cNvPr>
            <p:cNvSpPr/>
            <p:nvPr/>
          </p:nvSpPr>
          <p:spPr>
            <a:xfrm>
              <a:off x="4981326" y="2263018"/>
              <a:ext cx="307340" cy="1110615"/>
            </a:xfrm>
            <a:custGeom>
              <a:avLst/>
              <a:gdLst/>
              <a:ahLst/>
              <a:cxnLst/>
              <a:rect l="l" t="t" r="r" b="b"/>
              <a:pathLst>
                <a:path w="307339" h="1110614">
                  <a:moveTo>
                    <a:pt x="55060" y="0"/>
                  </a:moveTo>
                  <a:lnTo>
                    <a:pt x="7203" y="38226"/>
                  </a:lnTo>
                  <a:lnTo>
                    <a:pt x="580" y="100286"/>
                  </a:lnTo>
                  <a:lnTo>
                    <a:pt x="260" y="143181"/>
                  </a:lnTo>
                  <a:lnTo>
                    <a:pt x="1221" y="192064"/>
                  </a:lnTo>
                  <a:lnTo>
                    <a:pt x="4853" y="302023"/>
                  </a:lnTo>
                  <a:lnTo>
                    <a:pt x="6455" y="360214"/>
                  </a:lnTo>
                  <a:lnTo>
                    <a:pt x="7203" y="418624"/>
                  </a:lnTo>
                  <a:lnTo>
                    <a:pt x="6888" y="463755"/>
                  </a:lnTo>
                  <a:lnTo>
                    <a:pt x="5907" y="513837"/>
                  </a:lnTo>
                  <a:lnTo>
                    <a:pt x="1535" y="680425"/>
                  </a:lnTo>
                  <a:lnTo>
                    <a:pt x="458" y="736946"/>
                  </a:lnTo>
                  <a:lnTo>
                    <a:pt x="0" y="791735"/>
                  </a:lnTo>
                  <a:lnTo>
                    <a:pt x="415" y="843456"/>
                  </a:lnTo>
                  <a:lnTo>
                    <a:pt x="1963" y="890773"/>
                  </a:lnTo>
                  <a:lnTo>
                    <a:pt x="4899" y="932348"/>
                  </a:lnTo>
                  <a:lnTo>
                    <a:pt x="29920" y="1029954"/>
                  </a:lnTo>
                  <a:lnTo>
                    <a:pt x="58763" y="1061479"/>
                  </a:lnTo>
                  <a:lnTo>
                    <a:pt x="127985" y="1089916"/>
                  </a:lnTo>
                  <a:lnTo>
                    <a:pt x="169183" y="1103318"/>
                  </a:lnTo>
                  <a:lnTo>
                    <a:pt x="216293" y="1109495"/>
                  </a:lnTo>
                  <a:lnTo>
                    <a:pt x="259699" y="1110544"/>
                  </a:lnTo>
                  <a:lnTo>
                    <a:pt x="289788" y="1108563"/>
                  </a:lnTo>
                  <a:lnTo>
                    <a:pt x="303782" y="1103028"/>
                  </a:lnTo>
                  <a:lnTo>
                    <a:pt x="306880" y="1093180"/>
                  </a:lnTo>
                  <a:lnTo>
                    <a:pt x="301432" y="1080768"/>
                  </a:lnTo>
                  <a:lnTo>
                    <a:pt x="289788" y="1067540"/>
                  </a:lnTo>
                  <a:lnTo>
                    <a:pt x="268815" y="1053788"/>
                  </a:lnTo>
                  <a:lnTo>
                    <a:pt x="205931" y="1022087"/>
                  </a:lnTo>
                  <a:lnTo>
                    <a:pt x="178122" y="1004139"/>
                  </a:lnTo>
                  <a:lnTo>
                    <a:pt x="155831" y="990299"/>
                  </a:lnTo>
                  <a:lnTo>
                    <a:pt x="135677" y="978733"/>
                  </a:lnTo>
                  <a:lnTo>
                    <a:pt x="118513" y="958425"/>
                  </a:lnTo>
                  <a:lnTo>
                    <a:pt x="105196" y="918363"/>
                  </a:lnTo>
                  <a:lnTo>
                    <a:pt x="95689" y="843765"/>
                  </a:lnTo>
                  <a:lnTo>
                    <a:pt x="92938" y="797740"/>
                  </a:lnTo>
                  <a:lnTo>
                    <a:pt x="91177" y="747029"/>
                  </a:lnTo>
                  <a:lnTo>
                    <a:pt x="90147" y="692480"/>
                  </a:lnTo>
                  <a:lnTo>
                    <a:pt x="89243" y="575260"/>
                  </a:lnTo>
                  <a:lnTo>
                    <a:pt x="89716" y="529276"/>
                  </a:lnTo>
                  <a:lnTo>
                    <a:pt x="91340" y="477251"/>
                  </a:lnTo>
                  <a:lnTo>
                    <a:pt x="93739" y="421086"/>
                  </a:lnTo>
                  <a:lnTo>
                    <a:pt x="99356" y="303946"/>
                  </a:lnTo>
                  <a:lnTo>
                    <a:pt x="101823" y="246774"/>
                  </a:lnTo>
                  <a:lnTo>
                    <a:pt x="103561" y="193071"/>
                  </a:lnTo>
                  <a:lnTo>
                    <a:pt x="104193" y="144738"/>
                  </a:lnTo>
                  <a:lnTo>
                    <a:pt x="103344" y="103677"/>
                  </a:lnTo>
                  <a:lnTo>
                    <a:pt x="100638" y="71791"/>
                  </a:lnTo>
                  <a:lnTo>
                    <a:pt x="82941" y="20919"/>
                  </a:lnTo>
                  <a:lnTo>
                    <a:pt x="55060" y="0"/>
                  </a:lnTo>
                  <a:close/>
                </a:path>
              </a:pathLst>
            </a:custGeom>
            <a:solidFill>
              <a:srgbClr val="FFA5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>
              <a:extLst>
                <a:ext uri="{FF2B5EF4-FFF2-40B4-BE49-F238E27FC236}">
                  <a16:creationId xmlns:a16="http://schemas.microsoft.com/office/drawing/2014/main" id="{9F0E303F-CDFA-4C6B-963C-7D97453F6B61}"/>
                </a:ext>
              </a:extLst>
            </p:cNvPr>
            <p:cNvSpPr/>
            <p:nvPr/>
          </p:nvSpPr>
          <p:spPr>
            <a:xfrm>
              <a:off x="4106385" y="1970792"/>
              <a:ext cx="741045" cy="1071880"/>
            </a:xfrm>
            <a:custGeom>
              <a:avLst/>
              <a:gdLst/>
              <a:ahLst/>
              <a:cxnLst/>
              <a:rect l="l" t="t" r="r" b="b"/>
              <a:pathLst>
                <a:path w="741045" h="1071880">
                  <a:moveTo>
                    <a:pt x="0" y="1071475"/>
                  </a:moveTo>
                  <a:lnTo>
                    <a:pt x="50400" y="1056705"/>
                  </a:lnTo>
                  <a:lnTo>
                    <a:pt x="100275" y="1041672"/>
                  </a:lnTo>
                  <a:lnTo>
                    <a:pt x="149098" y="1026114"/>
                  </a:lnTo>
                  <a:lnTo>
                    <a:pt x="196343" y="1009766"/>
                  </a:lnTo>
                  <a:lnTo>
                    <a:pt x="241484" y="992367"/>
                  </a:lnTo>
                  <a:lnTo>
                    <a:pt x="283996" y="973653"/>
                  </a:lnTo>
                  <a:lnTo>
                    <a:pt x="323353" y="953361"/>
                  </a:lnTo>
                  <a:lnTo>
                    <a:pt x="359028" y="931229"/>
                  </a:lnTo>
                  <a:lnTo>
                    <a:pt x="404205" y="897700"/>
                  </a:lnTo>
                  <a:lnTo>
                    <a:pt x="447746" y="859963"/>
                  </a:lnTo>
                  <a:lnTo>
                    <a:pt x="486300" y="819734"/>
                  </a:lnTo>
                  <a:lnTo>
                    <a:pt x="516518" y="778725"/>
                  </a:lnTo>
                  <a:lnTo>
                    <a:pt x="535049" y="738651"/>
                  </a:lnTo>
                  <a:lnTo>
                    <a:pt x="538543" y="701227"/>
                  </a:lnTo>
                  <a:lnTo>
                    <a:pt x="523267" y="672196"/>
                  </a:lnTo>
                  <a:lnTo>
                    <a:pt x="490639" y="645292"/>
                  </a:lnTo>
                  <a:lnTo>
                    <a:pt x="447232" y="619434"/>
                  </a:lnTo>
                  <a:lnTo>
                    <a:pt x="399622" y="593544"/>
                  </a:lnTo>
                  <a:lnTo>
                    <a:pt x="354384" y="566541"/>
                  </a:lnTo>
                  <a:lnTo>
                    <a:pt x="318092" y="537347"/>
                  </a:lnTo>
                  <a:lnTo>
                    <a:pt x="297321" y="504883"/>
                  </a:lnTo>
                  <a:lnTo>
                    <a:pt x="290075" y="461614"/>
                  </a:lnTo>
                  <a:lnTo>
                    <a:pt x="292957" y="413671"/>
                  </a:lnTo>
                  <a:lnTo>
                    <a:pt x="305034" y="363235"/>
                  </a:lnTo>
                  <a:lnTo>
                    <a:pt x="325369" y="312487"/>
                  </a:lnTo>
                  <a:lnTo>
                    <a:pt x="353029" y="263609"/>
                  </a:lnTo>
                  <a:lnTo>
                    <a:pt x="387078" y="218783"/>
                  </a:lnTo>
                  <a:lnTo>
                    <a:pt x="417737" y="187983"/>
                  </a:lnTo>
                  <a:lnTo>
                    <a:pt x="453804" y="158565"/>
                  </a:lnTo>
                  <a:lnTo>
                    <a:pt x="494505" y="130329"/>
                  </a:lnTo>
                  <a:lnTo>
                    <a:pt x="539068" y="103080"/>
                  </a:lnTo>
                  <a:lnTo>
                    <a:pt x="586722" y="76620"/>
                  </a:lnTo>
                  <a:lnTo>
                    <a:pt x="636692" y="50751"/>
                  </a:lnTo>
                  <a:lnTo>
                    <a:pt x="688208" y="25277"/>
                  </a:lnTo>
                  <a:lnTo>
                    <a:pt x="740496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4">
            <a:extLst>
              <a:ext uri="{FF2B5EF4-FFF2-40B4-BE49-F238E27FC236}">
                <a16:creationId xmlns:a16="http://schemas.microsoft.com/office/drawing/2014/main" id="{D490CD50-E96B-4FE8-B3F3-0A3E590EFE76}"/>
              </a:ext>
            </a:extLst>
          </p:cNvPr>
          <p:cNvGrpSpPr/>
          <p:nvPr/>
        </p:nvGrpSpPr>
        <p:grpSpPr>
          <a:xfrm>
            <a:off x="608595" y="3680847"/>
            <a:ext cx="5609365" cy="2066764"/>
            <a:chOff x="625014" y="1586996"/>
            <a:chExt cx="5609365" cy="2066764"/>
          </a:xfrm>
        </p:grpSpPr>
        <p:pic>
          <p:nvPicPr>
            <p:cNvPr id="34" name="object 5">
              <a:extLst>
                <a:ext uri="{FF2B5EF4-FFF2-40B4-BE49-F238E27FC236}">
                  <a16:creationId xmlns:a16="http://schemas.microsoft.com/office/drawing/2014/main" id="{9B50644E-9267-4399-B1A9-DA5407CD5C03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6256" y="2101346"/>
              <a:ext cx="209397" cy="209397"/>
            </a:xfrm>
            <a:prstGeom prst="rect">
              <a:avLst/>
            </a:prstGeom>
          </p:spPr>
        </p:pic>
        <p:sp>
          <p:nvSpPr>
            <p:cNvPr id="35" name="object 6">
              <a:extLst>
                <a:ext uri="{FF2B5EF4-FFF2-40B4-BE49-F238E27FC236}">
                  <a16:creationId xmlns:a16="http://schemas.microsoft.com/office/drawing/2014/main" id="{42FFE0A0-033C-4945-9366-3DD3F05339CC}"/>
                </a:ext>
              </a:extLst>
            </p:cNvPr>
            <p:cNvSpPr/>
            <p:nvPr/>
          </p:nvSpPr>
          <p:spPr>
            <a:xfrm>
              <a:off x="2389745" y="1586996"/>
              <a:ext cx="1765300" cy="1005205"/>
            </a:xfrm>
            <a:custGeom>
              <a:avLst/>
              <a:gdLst/>
              <a:ahLst/>
              <a:cxnLst/>
              <a:rect l="l" t="t" r="r" b="b"/>
              <a:pathLst>
                <a:path w="1765300" h="1005205">
                  <a:moveTo>
                    <a:pt x="240895" y="212137"/>
                  </a:moveTo>
                  <a:lnTo>
                    <a:pt x="1645552" y="0"/>
                  </a:lnTo>
                  <a:lnTo>
                    <a:pt x="1765287" y="792815"/>
                  </a:lnTo>
                  <a:lnTo>
                    <a:pt x="360629" y="1004953"/>
                  </a:lnTo>
                  <a:lnTo>
                    <a:pt x="60498" y="849694"/>
                  </a:lnTo>
                  <a:lnTo>
                    <a:pt x="0" y="449107"/>
                  </a:lnTo>
                  <a:lnTo>
                    <a:pt x="240895" y="212138"/>
                  </a:lnTo>
                  <a:close/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7">
              <a:extLst>
                <a:ext uri="{FF2B5EF4-FFF2-40B4-BE49-F238E27FC236}">
                  <a16:creationId xmlns:a16="http://schemas.microsoft.com/office/drawing/2014/main" id="{186CDE4B-D7EE-4102-B14E-A821552C36D1}"/>
                </a:ext>
              </a:extLst>
            </p:cNvPr>
            <p:cNvSpPr/>
            <p:nvPr/>
          </p:nvSpPr>
          <p:spPr>
            <a:xfrm>
              <a:off x="2905070" y="1803602"/>
              <a:ext cx="1035050" cy="563245"/>
            </a:xfrm>
            <a:custGeom>
              <a:avLst/>
              <a:gdLst/>
              <a:ahLst/>
              <a:cxnLst/>
              <a:rect l="l" t="t" r="r" b="b"/>
              <a:pathLst>
                <a:path w="1035050" h="563244">
                  <a:moveTo>
                    <a:pt x="0" y="136400"/>
                  </a:moveTo>
                  <a:lnTo>
                    <a:pt x="970538" y="0"/>
                  </a:lnTo>
                </a:path>
                <a:path w="1035050" h="563244">
                  <a:moveTo>
                    <a:pt x="32240" y="349761"/>
                  </a:moveTo>
                  <a:lnTo>
                    <a:pt x="1002778" y="213360"/>
                  </a:lnTo>
                </a:path>
                <a:path w="1035050" h="563244">
                  <a:moveTo>
                    <a:pt x="64480" y="563120"/>
                  </a:moveTo>
                  <a:lnTo>
                    <a:pt x="1035018" y="426719"/>
                  </a:lnTo>
                </a:path>
              </a:pathLst>
            </a:custGeom>
            <a:ln w="115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8">
              <a:extLst>
                <a:ext uri="{FF2B5EF4-FFF2-40B4-BE49-F238E27FC236}">
                  <a16:creationId xmlns:a16="http://schemas.microsoft.com/office/drawing/2014/main" id="{D10B26D7-2383-4322-8EC9-06129578CF62}"/>
                </a:ext>
              </a:extLst>
            </p:cNvPr>
            <p:cNvSpPr/>
            <p:nvPr/>
          </p:nvSpPr>
          <p:spPr>
            <a:xfrm>
              <a:off x="1957729" y="1936212"/>
              <a:ext cx="635000" cy="311150"/>
            </a:xfrm>
            <a:custGeom>
              <a:avLst/>
              <a:gdLst/>
              <a:ahLst/>
              <a:cxnLst/>
              <a:rect l="l" t="t" r="r" b="b"/>
              <a:pathLst>
                <a:path w="635000" h="311150">
                  <a:moveTo>
                    <a:pt x="0" y="66267"/>
                  </a:moveTo>
                  <a:lnTo>
                    <a:pt x="46559" y="40018"/>
                  </a:lnTo>
                  <a:lnTo>
                    <a:pt x="91698" y="17642"/>
                  </a:lnTo>
                  <a:lnTo>
                    <a:pt x="133997" y="3011"/>
                  </a:lnTo>
                  <a:lnTo>
                    <a:pt x="172036" y="0"/>
                  </a:lnTo>
                  <a:lnTo>
                    <a:pt x="204395" y="12479"/>
                  </a:lnTo>
                  <a:lnTo>
                    <a:pt x="220641" y="36221"/>
                  </a:lnTo>
                  <a:lnTo>
                    <a:pt x="230081" y="73324"/>
                  </a:lnTo>
                  <a:lnTo>
                    <a:pt x="236008" y="118707"/>
                  </a:lnTo>
                  <a:lnTo>
                    <a:pt x="241717" y="167288"/>
                  </a:lnTo>
                  <a:lnTo>
                    <a:pt x="250498" y="213988"/>
                  </a:lnTo>
                  <a:lnTo>
                    <a:pt x="265647" y="253726"/>
                  </a:lnTo>
                  <a:lnTo>
                    <a:pt x="324955" y="297635"/>
                  </a:lnTo>
                  <a:lnTo>
                    <a:pt x="366230" y="307075"/>
                  </a:lnTo>
                  <a:lnTo>
                    <a:pt x="413149" y="310870"/>
                  </a:lnTo>
                  <a:lnTo>
                    <a:pt x="464585" y="310149"/>
                  </a:lnTo>
                  <a:lnTo>
                    <a:pt x="519408" y="306040"/>
                  </a:lnTo>
                  <a:lnTo>
                    <a:pt x="576490" y="299673"/>
                  </a:lnTo>
                  <a:lnTo>
                    <a:pt x="634701" y="29217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9">
              <a:extLst>
                <a:ext uri="{FF2B5EF4-FFF2-40B4-BE49-F238E27FC236}">
                  <a16:creationId xmlns:a16="http://schemas.microsoft.com/office/drawing/2014/main" id="{36A1503A-5C5A-4356-B01E-49EF299301FE}"/>
                </a:ext>
              </a:extLst>
            </p:cNvPr>
            <p:cNvSpPr/>
            <p:nvPr/>
          </p:nvSpPr>
          <p:spPr>
            <a:xfrm>
              <a:off x="719920" y="1972148"/>
              <a:ext cx="1249045" cy="1604010"/>
            </a:xfrm>
            <a:custGeom>
              <a:avLst/>
              <a:gdLst/>
              <a:ahLst/>
              <a:cxnLst/>
              <a:rect l="l" t="t" r="r" b="b"/>
              <a:pathLst>
                <a:path w="1249045" h="1604010">
                  <a:moveTo>
                    <a:pt x="1248769" y="0"/>
                  </a:moveTo>
                  <a:lnTo>
                    <a:pt x="0" y="0"/>
                  </a:lnTo>
                  <a:lnTo>
                    <a:pt x="0" y="1412544"/>
                  </a:lnTo>
                  <a:lnTo>
                    <a:pt x="14401" y="1453533"/>
                  </a:lnTo>
                  <a:lnTo>
                    <a:pt x="55573" y="1491458"/>
                  </a:lnTo>
                  <a:lnTo>
                    <a:pt x="120470" y="1525387"/>
                  </a:lnTo>
                  <a:lnTo>
                    <a:pt x="160862" y="1540561"/>
                  </a:lnTo>
                  <a:lnTo>
                    <a:pt x="206043" y="1554387"/>
                  </a:lnTo>
                  <a:lnTo>
                    <a:pt x="255631" y="1566748"/>
                  </a:lnTo>
                  <a:lnTo>
                    <a:pt x="309246" y="1577526"/>
                  </a:lnTo>
                  <a:lnTo>
                    <a:pt x="366506" y="1586607"/>
                  </a:lnTo>
                  <a:lnTo>
                    <a:pt x="427031" y="1593872"/>
                  </a:lnTo>
                  <a:lnTo>
                    <a:pt x="490440" y="1599206"/>
                  </a:lnTo>
                  <a:lnTo>
                    <a:pt x="556351" y="1602492"/>
                  </a:lnTo>
                  <a:lnTo>
                    <a:pt x="624385" y="1603613"/>
                  </a:lnTo>
                  <a:lnTo>
                    <a:pt x="692419" y="1602492"/>
                  </a:lnTo>
                  <a:lnTo>
                    <a:pt x="758330" y="1599206"/>
                  </a:lnTo>
                  <a:lnTo>
                    <a:pt x="821739" y="1593872"/>
                  </a:lnTo>
                  <a:lnTo>
                    <a:pt x="882264" y="1586607"/>
                  </a:lnTo>
                  <a:lnTo>
                    <a:pt x="939524" y="1577526"/>
                  </a:lnTo>
                  <a:lnTo>
                    <a:pt x="993138" y="1566748"/>
                  </a:lnTo>
                  <a:lnTo>
                    <a:pt x="1042726" y="1554387"/>
                  </a:lnTo>
                  <a:lnTo>
                    <a:pt x="1087907" y="1540561"/>
                  </a:lnTo>
                  <a:lnTo>
                    <a:pt x="1128299" y="1525387"/>
                  </a:lnTo>
                  <a:lnTo>
                    <a:pt x="1163522" y="1508980"/>
                  </a:lnTo>
                  <a:lnTo>
                    <a:pt x="1216938" y="1472936"/>
                  </a:lnTo>
                  <a:lnTo>
                    <a:pt x="1245105" y="1433363"/>
                  </a:lnTo>
                  <a:lnTo>
                    <a:pt x="1248769" y="1412544"/>
                  </a:lnTo>
                  <a:lnTo>
                    <a:pt x="1248769" y="0"/>
                  </a:lnTo>
                  <a:close/>
                </a:path>
              </a:pathLst>
            </a:custGeom>
            <a:solidFill>
              <a:srgbClr val="FFA5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10">
              <a:extLst>
                <a:ext uri="{FF2B5EF4-FFF2-40B4-BE49-F238E27FC236}">
                  <a16:creationId xmlns:a16="http://schemas.microsoft.com/office/drawing/2014/main" id="{782F6344-9EF0-4649-BE34-3DA925BD6C5C}"/>
                </a:ext>
              </a:extLst>
            </p:cNvPr>
            <p:cNvSpPr/>
            <p:nvPr/>
          </p:nvSpPr>
          <p:spPr>
            <a:xfrm>
              <a:off x="719920" y="1972148"/>
              <a:ext cx="1249045" cy="1604010"/>
            </a:xfrm>
            <a:custGeom>
              <a:avLst/>
              <a:gdLst/>
              <a:ahLst/>
              <a:cxnLst/>
              <a:rect l="l" t="t" r="r" b="b"/>
              <a:pathLst>
                <a:path w="1249045" h="1604010">
                  <a:moveTo>
                    <a:pt x="0" y="0"/>
                  </a:moveTo>
                  <a:lnTo>
                    <a:pt x="1248770" y="0"/>
                  </a:lnTo>
                  <a:lnTo>
                    <a:pt x="1248770" y="1412544"/>
                  </a:lnTo>
                  <a:lnTo>
                    <a:pt x="1234368" y="1453532"/>
                  </a:lnTo>
                  <a:lnTo>
                    <a:pt x="1193196" y="1491457"/>
                  </a:lnTo>
                  <a:lnTo>
                    <a:pt x="1128299" y="1525386"/>
                  </a:lnTo>
                  <a:lnTo>
                    <a:pt x="1087907" y="1540561"/>
                  </a:lnTo>
                  <a:lnTo>
                    <a:pt x="1042726" y="1554387"/>
                  </a:lnTo>
                  <a:lnTo>
                    <a:pt x="993138" y="1566747"/>
                  </a:lnTo>
                  <a:lnTo>
                    <a:pt x="939523" y="1577526"/>
                  </a:lnTo>
                  <a:lnTo>
                    <a:pt x="882263" y="1586606"/>
                  </a:lnTo>
                  <a:lnTo>
                    <a:pt x="821738" y="1593872"/>
                  </a:lnTo>
                  <a:lnTo>
                    <a:pt x="758330" y="1599206"/>
                  </a:lnTo>
                  <a:lnTo>
                    <a:pt x="692418" y="1602491"/>
                  </a:lnTo>
                  <a:lnTo>
                    <a:pt x="624385" y="1603613"/>
                  </a:lnTo>
                  <a:lnTo>
                    <a:pt x="556351" y="1602491"/>
                  </a:lnTo>
                  <a:lnTo>
                    <a:pt x="490439" y="1599206"/>
                  </a:lnTo>
                  <a:lnTo>
                    <a:pt x="427031" y="1593872"/>
                  </a:lnTo>
                  <a:lnTo>
                    <a:pt x="366506" y="1586606"/>
                  </a:lnTo>
                  <a:lnTo>
                    <a:pt x="309246" y="1577526"/>
                  </a:lnTo>
                  <a:lnTo>
                    <a:pt x="255631" y="1566747"/>
                  </a:lnTo>
                  <a:lnTo>
                    <a:pt x="206043" y="1554387"/>
                  </a:lnTo>
                  <a:lnTo>
                    <a:pt x="160862" y="1540561"/>
                  </a:lnTo>
                  <a:lnTo>
                    <a:pt x="120470" y="1525386"/>
                  </a:lnTo>
                  <a:lnTo>
                    <a:pt x="85246" y="1508979"/>
                  </a:lnTo>
                  <a:lnTo>
                    <a:pt x="31831" y="1472936"/>
                  </a:lnTo>
                  <a:lnTo>
                    <a:pt x="3663" y="1433363"/>
                  </a:lnTo>
                  <a:lnTo>
                    <a:pt x="0" y="1412544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11">
              <a:extLst>
                <a:ext uri="{FF2B5EF4-FFF2-40B4-BE49-F238E27FC236}">
                  <a16:creationId xmlns:a16="http://schemas.microsoft.com/office/drawing/2014/main" id="{783B039E-2B0F-4673-8FD0-4A3D247529C0}"/>
                </a:ext>
              </a:extLst>
            </p:cNvPr>
            <p:cNvSpPr/>
            <p:nvPr/>
          </p:nvSpPr>
          <p:spPr>
            <a:xfrm>
              <a:off x="772366" y="2127200"/>
              <a:ext cx="1128395" cy="1358265"/>
            </a:xfrm>
            <a:custGeom>
              <a:avLst/>
              <a:gdLst/>
              <a:ahLst/>
              <a:cxnLst/>
              <a:rect l="l" t="t" r="r" b="b"/>
              <a:pathLst>
                <a:path w="1128395" h="1358264">
                  <a:moveTo>
                    <a:pt x="1128154" y="0"/>
                  </a:moveTo>
                  <a:lnTo>
                    <a:pt x="0" y="0"/>
                  </a:lnTo>
                  <a:lnTo>
                    <a:pt x="0" y="1195948"/>
                  </a:lnTo>
                  <a:lnTo>
                    <a:pt x="17227" y="1235780"/>
                  </a:lnTo>
                  <a:lnTo>
                    <a:pt x="66090" y="1271998"/>
                  </a:lnTo>
                  <a:lnTo>
                    <a:pt x="101063" y="1288372"/>
                  </a:lnTo>
                  <a:lnTo>
                    <a:pt x="142360" y="1303387"/>
                  </a:lnTo>
                  <a:lnTo>
                    <a:pt x="189451" y="1316892"/>
                  </a:lnTo>
                  <a:lnTo>
                    <a:pt x="241808" y="1328735"/>
                  </a:lnTo>
                  <a:lnTo>
                    <a:pt x="298902" y="1338766"/>
                  </a:lnTo>
                  <a:lnTo>
                    <a:pt x="360204" y="1346831"/>
                  </a:lnTo>
                  <a:lnTo>
                    <a:pt x="425187" y="1352779"/>
                  </a:lnTo>
                  <a:lnTo>
                    <a:pt x="493321" y="1356459"/>
                  </a:lnTo>
                  <a:lnTo>
                    <a:pt x="564077" y="1357720"/>
                  </a:lnTo>
                  <a:lnTo>
                    <a:pt x="634834" y="1356459"/>
                  </a:lnTo>
                  <a:lnTo>
                    <a:pt x="702968" y="1352779"/>
                  </a:lnTo>
                  <a:lnTo>
                    <a:pt x="767950" y="1346831"/>
                  </a:lnTo>
                  <a:lnTo>
                    <a:pt x="829253" y="1338766"/>
                  </a:lnTo>
                  <a:lnTo>
                    <a:pt x="886347" y="1328735"/>
                  </a:lnTo>
                  <a:lnTo>
                    <a:pt x="938703" y="1316892"/>
                  </a:lnTo>
                  <a:lnTo>
                    <a:pt x="985794" y="1303387"/>
                  </a:lnTo>
                  <a:lnTo>
                    <a:pt x="1027090" y="1288372"/>
                  </a:lnTo>
                  <a:lnTo>
                    <a:pt x="1062064" y="1271998"/>
                  </a:lnTo>
                  <a:lnTo>
                    <a:pt x="1110927" y="1235780"/>
                  </a:lnTo>
                  <a:lnTo>
                    <a:pt x="1128154" y="1195948"/>
                  </a:lnTo>
                  <a:lnTo>
                    <a:pt x="112815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12">
              <a:extLst>
                <a:ext uri="{FF2B5EF4-FFF2-40B4-BE49-F238E27FC236}">
                  <a16:creationId xmlns:a16="http://schemas.microsoft.com/office/drawing/2014/main" id="{AE78548B-B74F-461B-95F6-F06398D98EC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5015" y="1932014"/>
              <a:ext cx="1461837" cy="360947"/>
            </a:xfrm>
            <a:prstGeom prst="rect">
              <a:avLst/>
            </a:prstGeom>
          </p:spPr>
        </p:pic>
        <p:sp>
          <p:nvSpPr>
            <p:cNvPr id="42" name="object 13">
              <a:extLst>
                <a:ext uri="{FF2B5EF4-FFF2-40B4-BE49-F238E27FC236}">
                  <a16:creationId xmlns:a16="http://schemas.microsoft.com/office/drawing/2014/main" id="{D43692D8-85F9-4A27-A55B-6A494B85E480}"/>
                </a:ext>
              </a:extLst>
            </p:cNvPr>
            <p:cNvSpPr/>
            <p:nvPr/>
          </p:nvSpPr>
          <p:spPr>
            <a:xfrm>
              <a:off x="625014" y="1932014"/>
              <a:ext cx="1462405" cy="361315"/>
            </a:xfrm>
            <a:custGeom>
              <a:avLst/>
              <a:gdLst/>
              <a:ahLst/>
              <a:cxnLst/>
              <a:rect l="l" t="t" r="r" b="b"/>
              <a:pathLst>
                <a:path w="1462405" h="361314">
                  <a:moveTo>
                    <a:pt x="102268" y="42111"/>
                  </a:moveTo>
                  <a:lnTo>
                    <a:pt x="50757" y="68993"/>
                  </a:lnTo>
                  <a:lnTo>
                    <a:pt x="18047" y="109036"/>
                  </a:lnTo>
                  <a:lnTo>
                    <a:pt x="1879" y="148702"/>
                  </a:lnTo>
                  <a:lnTo>
                    <a:pt x="0" y="174458"/>
                  </a:lnTo>
                  <a:lnTo>
                    <a:pt x="20068" y="176149"/>
                  </a:lnTo>
                  <a:lnTo>
                    <a:pt x="60534" y="163178"/>
                  </a:lnTo>
                  <a:lnTo>
                    <a:pt x="105323" y="151335"/>
                  </a:lnTo>
                  <a:lnTo>
                    <a:pt x="138363" y="156411"/>
                  </a:lnTo>
                  <a:lnTo>
                    <a:pt x="152180" y="192317"/>
                  </a:lnTo>
                  <a:lnTo>
                    <a:pt x="156410" y="247400"/>
                  </a:lnTo>
                  <a:lnTo>
                    <a:pt x="160640" y="299098"/>
                  </a:lnTo>
                  <a:lnTo>
                    <a:pt x="174458" y="324853"/>
                  </a:lnTo>
                  <a:lnTo>
                    <a:pt x="203690" y="307651"/>
                  </a:lnTo>
                  <a:lnTo>
                    <a:pt x="242135" y="263190"/>
                  </a:lnTo>
                  <a:lnTo>
                    <a:pt x="281332" y="217978"/>
                  </a:lnTo>
                  <a:lnTo>
                    <a:pt x="312821" y="198521"/>
                  </a:lnTo>
                  <a:lnTo>
                    <a:pt x="332513" y="221503"/>
                  </a:lnTo>
                  <a:lnTo>
                    <a:pt x="345532" y="269582"/>
                  </a:lnTo>
                  <a:lnTo>
                    <a:pt x="357234" y="318225"/>
                  </a:lnTo>
                  <a:lnTo>
                    <a:pt x="372979" y="342900"/>
                  </a:lnTo>
                  <a:lnTo>
                    <a:pt x="393517" y="328095"/>
                  </a:lnTo>
                  <a:lnTo>
                    <a:pt x="416217" y="289886"/>
                  </a:lnTo>
                  <a:lnTo>
                    <a:pt x="441361" y="251112"/>
                  </a:lnTo>
                  <a:lnTo>
                    <a:pt x="469232" y="234616"/>
                  </a:lnTo>
                  <a:lnTo>
                    <a:pt x="502554" y="255765"/>
                  </a:lnTo>
                  <a:lnTo>
                    <a:pt x="540293" y="299286"/>
                  </a:lnTo>
                  <a:lnTo>
                    <a:pt x="577093" y="342054"/>
                  </a:lnTo>
                  <a:lnTo>
                    <a:pt x="607595" y="360948"/>
                  </a:lnTo>
                  <a:lnTo>
                    <a:pt x="627522" y="340127"/>
                  </a:lnTo>
                  <a:lnTo>
                    <a:pt x="640681" y="295149"/>
                  </a:lnTo>
                  <a:lnTo>
                    <a:pt x="653840" y="249984"/>
                  </a:lnTo>
                  <a:lnTo>
                    <a:pt x="673768" y="228600"/>
                  </a:lnTo>
                  <a:lnTo>
                    <a:pt x="703424" y="246130"/>
                  </a:lnTo>
                  <a:lnTo>
                    <a:pt x="738814" y="286878"/>
                  </a:lnTo>
                  <a:lnTo>
                    <a:pt x="776272" y="328565"/>
                  </a:lnTo>
                  <a:lnTo>
                    <a:pt x="812132" y="348916"/>
                  </a:lnTo>
                  <a:lnTo>
                    <a:pt x="846346" y="335333"/>
                  </a:lnTo>
                  <a:lnTo>
                    <a:pt x="880561" y="301917"/>
                  </a:lnTo>
                  <a:lnTo>
                    <a:pt x="913647" y="266434"/>
                  </a:lnTo>
                  <a:lnTo>
                    <a:pt x="944479" y="246648"/>
                  </a:lnTo>
                  <a:lnTo>
                    <a:pt x="972161" y="253133"/>
                  </a:lnTo>
                  <a:lnTo>
                    <a:pt x="997493" y="274470"/>
                  </a:lnTo>
                  <a:lnTo>
                    <a:pt x="1021885" y="295432"/>
                  </a:lnTo>
                  <a:lnTo>
                    <a:pt x="1046747" y="300790"/>
                  </a:lnTo>
                  <a:lnTo>
                    <a:pt x="1070763" y="279405"/>
                  </a:lnTo>
                  <a:lnTo>
                    <a:pt x="1093746" y="241760"/>
                  </a:lnTo>
                  <a:lnTo>
                    <a:pt x="1118796" y="205054"/>
                  </a:lnTo>
                  <a:lnTo>
                    <a:pt x="1149016" y="186490"/>
                  </a:lnTo>
                  <a:lnTo>
                    <a:pt x="1189716" y="198239"/>
                  </a:lnTo>
                  <a:lnTo>
                    <a:pt x="1237748" y="228600"/>
                  </a:lnTo>
                  <a:lnTo>
                    <a:pt x="1283525" y="258961"/>
                  </a:lnTo>
                  <a:lnTo>
                    <a:pt x="1317458" y="270711"/>
                  </a:lnTo>
                  <a:lnTo>
                    <a:pt x="1332732" y="253979"/>
                  </a:lnTo>
                  <a:lnTo>
                    <a:pt x="1335881" y="220328"/>
                  </a:lnTo>
                  <a:lnTo>
                    <a:pt x="1337338" y="183293"/>
                  </a:lnTo>
                  <a:lnTo>
                    <a:pt x="1347537" y="156411"/>
                  </a:lnTo>
                  <a:lnTo>
                    <a:pt x="1375547" y="145460"/>
                  </a:lnTo>
                  <a:lnTo>
                    <a:pt x="1413710" y="142499"/>
                  </a:lnTo>
                  <a:lnTo>
                    <a:pt x="1447361" y="140478"/>
                  </a:lnTo>
                  <a:lnTo>
                    <a:pt x="1461837" y="132348"/>
                  </a:lnTo>
                  <a:lnTo>
                    <a:pt x="1431758" y="91741"/>
                  </a:lnTo>
                  <a:lnTo>
                    <a:pt x="1395851" y="68054"/>
                  </a:lnTo>
                  <a:lnTo>
                    <a:pt x="1347537" y="48127"/>
                  </a:lnTo>
                  <a:lnTo>
                    <a:pt x="1308740" y="36903"/>
                  </a:lnTo>
                  <a:lnTo>
                    <a:pt x="1264430" y="25846"/>
                  </a:lnTo>
                  <a:lnTo>
                    <a:pt x="1214437" y="15791"/>
                  </a:lnTo>
                  <a:lnTo>
                    <a:pt x="1158596" y="7575"/>
                  </a:lnTo>
                  <a:lnTo>
                    <a:pt x="1096739" y="2033"/>
                  </a:lnTo>
                  <a:lnTo>
                    <a:pt x="1028700" y="0"/>
                  </a:lnTo>
                  <a:lnTo>
                    <a:pt x="987506" y="962"/>
                  </a:lnTo>
                  <a:lnTo>
                    <a:pt x="942173" y="3624"/>
                  </a:lnTo>
                  <a:lnTo>
                    <a:pt x="893581" y="7647"/>
                  </a:lnTo>
                  <a:lnTo>
                    <a:pt x="842612" y="12691"/>
                  </a:lnTo>
                  <a:lnTo>
                    <a:pt x="790147" y="18418"/>
                  </a:lnTo>
                  <a:lnTo>
                    <a:pt x="737067" y="24488"/>
                  </a:lnTo>
                  <a:lnTo>
                    <a:pt x="684254" y="30563"/>
                  </a:lnTo>
                  <a:lnTo>
                    <a:pt x="632589" y="36303"/>
                  </a:lnTo>
                  <a:lnTo>
                    <a:pt x="582953" y="41370"/>
                  </a:lnTo>
                  <a:lnTo>
                    <a:pt x="536228" y="45424"/>
                  </a:lnTo>
                  <a:lnTo>
                    <a:pt x="493295" y="48127"/>
                  </a:lnTo>
                  <a:lnTo>
                    <a:pt x="436973" y="49019"/>
                  </a:lnTo>
                  <a:lnTo>
                    <a:pt x="380733" y="47186"/>
                  </a:lnTo>
                  <a:lnTo>
                    <a:pt x="325598" y="43755"/>
                  </a:lnTo>
                  <a:lnTo>
                    <a:pt x="272590" y="39855"/>
                  </a:lnTo>
                  <a:lnTo>
                    <a:pt x="222730" y="36612"/>
                  </a:lnTo>
                  <a:lnTo>
                    <a:pt x="177042" y="35155"/>
                  </a:lnTo>
                  <a:lnTo>
                    <a:pt x="136547" y="36612"/>
                  </a:lnTo>
                  <a:lnTo>
                    <a:pt x="102268" y="42111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14">
              <a:extLst>
                <a:ext uri="{FF2B5EF4-FFF2-40B4-BE49-F238E27FC236}">
                  <a16:creationId xmlns:a16="http://schemas.microsoft.com/office/drawing/2014/main" id="{7D27CE58-B5AE-40F2-8E43-BDD77F82F4DE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4196" y="1766929"/>
              <a:ext cx="1264494" cy="330167"/>
            </a:xfrm>
            <a:prstGeom prst="rect">
              <a:avLst/>
            </a:prstGeom>
          </p:spPr>
        </p:pic>
        <p:sp>
          <p:nvSpPr>
            <p:cNvPr id="44" name="object 15">
              <a:extLst>
                <a:ext uri="{FF2B5EF4-FFF2-40B4-BE49-F238E27FC236}">
                  <a16:creationId xmlns:a16="http://schemas.microsoft.com/office/drawing/2014/main" id="{D27FB399-B24F-49DF-AE0E-4CB78672492F}"/>
                </a:ext>
              </a:extLst>
            </p:cNvPr>
            <p:cNvSpPr/>
            <p:nvPr/>
          </p:nvSpPr>
          <p:spPr>
            <a:xfrm>
              <a:off x="704196" y="1766929"/>
              <a:ext cx="1264920" cy="330200"/>
            </a:xfrm>
            <a:custGeom>
              <a:avLst/>
              <a:gdLst/>
              <a:ahLst/>
              <a:cxnLst/>
              <a:rect l="l" t="t" r="r" b="b"/>
              <a:pathLst>
                <a:path w="1264920" h="330200">
                  <a:moveTo>
                    <a:pt x="0" y="0"/>
                  </a:moveTo>
                  <a:lnTo>
                    <a:pt x="1264494" y="0"/>
                  </a:lnTo>
                  <a:lnTo>
                    <a:pt x="1264494" y="195184"/>
                  </a:lnTo>
                  <a:lnTo>
                    <a:pt x="1227635" y="240709"/>
                  </a:lnTo>
                  <a:lnTo>
                    <a:pt x="1166061" y="267547"/>
                  </a:lnTo>
                  <a:lnTo>
                    <a:pt x="1125597" y="279609"/>
                  </a:lnTo>
                  <a:lnTo>
                    <a:pt x="1079314" y="290632"/>
                  </a:lnTo>
                  <a:lnTo>
                    <a:pt x="1027686" y="300513"/>
                  </a:lnTo>
                  <a:lnTo>
                    <a:pt x="971187" y="309152"/>
                  </a:lnTo>
                  <a:lnTo>
                    <a:pt x="910294" y="316448"/>
                  </a:lnTo>
                  <a:lnTo>
                    <a:pt x="845478" y="322298"/>
                  </a:lnTo>
                  <a:lnTo>
                    <a:pt x="777216" y="326603"/>
                  </a:lnTo>
                  <a:lnTo>
                    <a:pt x="705981" y="329259"/>
                  </a:lnTo>
                  <a:lnTo>
                    <a:pt x="632248" y="330168"/>
                  </a:lnTo>
                  <a:lnTo>
                    <a:pt x="558514" y="329259"/>
                  </a:lnTo>
                  <a:lnTo>
                    <a:pt x="487279" y="326603"/>
                  </a:lnTo>
                  <a:lnTo>
                    <a:pt x="419017" y="322298"/>
                  </a:lnTo>
                  <a:lnTo>
                    <a:pt x="354201" y="316448"/>
                  </a:lnTo>
                  <a:lnTo>
                    <a:pt x="293308" y="309152"/>
                  </a:lnTo>
                  <a:lnTo>
                    <a:pt x="236809" y="300513"/>
                  </a:lnTo>
                  <a:lnTo>
                    <a:pt x="185182" y="290632"/>
                  </a:lnTo>
                  <a:lnTo>
                    <a:pt x="138898" y="279609"/>
                  </a:lnTo>
                  <a:lnTo>
                    <a:pt x="98434" y="267547"/>
                  </a:lnTo>
                  <a:lnTo>
                    <a:pt x="36860" y="240709"/>
                  </a:lnTo>
                  <a:lnTo>
                    <a:pt x="4254" y="210926"/>
                  </a:lnTo>
                  <a:lnTo>
                    <a:pt x="1" y="195185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16">
              <a:extLst>
                <a:ext uri="{FF2B5EF4-FFF2-40B4-BE49-F238E27FC236}">
                  <a16:creationId xmlns:a16="http://schemas.microsoft.com/office/drawing/2014/main" id="{C3ADCED1-4664-4F00-9805-E5CD4861F48C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4196" y="1631947"/>
              <a:ext cx="1264493" cy="269965"/>
            </a:xfrm>
            <a:prstGeom prst="rect">
              <a:avLst/>
            </a:prstGeom>
          </p:spPr>
        </p:pic>
        <p:sp>
          <p:nvSpPr>
            <p:cNvPr id="46" name="object 17">
              <a:extLst>
                <a:ext uri="{FF2B5EF4-FFF2-40B4-BE49-F238E27FC236}">
                  <a16:creationId xmlns:a16="http://schemas.microsoft.com/office/drawing/2014/main" id="{C43F4E76-FC40-452C-9DDD-EBF785144B02}"/>
                </a:ext>
              </a:extLst>
            </p:cNvPr>
            <p:cNvSpPr/>
            <p:nvPr/>
          </p:nvSpPr>
          <p:spPr>
            <a:xfrm>
              <a:off x="704196" y="1631947"/>
              <a:ext cx="1264920" cy="270510"/>
            </a:xfrm>
            <a:custGeom>
              <a:avLst/>
              <a:gdLst/>
              <a:ahLst/>
              <a:cxnLst/>
              <a:rect l="l" t="t" r="r" b="b"/>
              <a:pathLst>
                <a:path w="1264920" h="270510">
                  <a:moveTo>
                    <a:pt x="0" y="134982"/>
                  </a:moveTo>
                  <a:lnTo>
                    <a:pt x="36859" y="89458"/>
                  </a:lnTo>
                  <a:lnTo>
                    <a:pt x="98433" y="62619"/>
                  </a:lnTo>
                  <a:lnTo>
                    <a:pt x="138897" y="50557"/>
                  </a:lnTo>
                  <a:lnTo>
                    <a:pt x="185180" y="39535"/>
                  </a:lnTo>
                  <a:lnTo>
                    <a:pt x="236808" y="29654"/>
                  </a:lnTo>
                  <a:lnTo>
                    <a:pt x="293306" y="21015"/>
                  </a:lnTo>
                  <a:lnTo>
                    <a:pt x="354200" y="13719"/>
                  </a:lnTo>
                  <a:lnTo>
                    <a:pt x="419016" y="7869"/>
                  </a:lnTo>
                  <a:lnTo>
                    <a:pt x="487278" y="3564"/>
                  </a:lnTo>
                  <a:lnTo>
                    <a:pt x="558513" y="908"/>
                  </a:lnTo>
                  <a:lnTo>
                    <a:pt x="632247" y="0"/>
                  </a:lnTo>
                  <a:lnTo>
                    <a:pt x="705980" y="908"/>
                  </a:lnTo>
                  <a:lnTo>
                    <a:pt x="777215" y="3564"/>
                  </a:lnTo>
                  <a:lnTo>
                    <a:pt x="845477" y="7869"/>
                  </a:lnTo>
                  <a:lnTo>
                    <a:pt x="910293" y="13719"/>
                  </a:lnTo>
                  <a:lnTo>
                    <a:pt x="971187" y="21015"/>
                  </a:lnTo>
                  <a:lnTo>
                    <a:pt x="1027685" y="29654"/>
                  </a:lnTo>
                  <a:lnTo>
                    <a:pt x="1079313" y="39535"/>
                  </a:lnTo>
                  <a:lnTo>
                    <a:pt x="1125596" y="50557"/>
                  </a:lnTo>
                  <a:lnTo>
                    <a:pt x="1166060" y="62619"/>
                  </a:lnTo>
                  <a:lnTo>
                    <a:pt x="1227634" y="89458"/>
                  </a:lnTo>
                  <a:lnTo>
                    <a:pt x="1260240" y="119240"/>
                  </a:lnTo>
                  <a:lnTo>
                    <a:pt x="1264494" y="134982"/>
                  </a:lnTo>
                  <a:lnTo>
                    <a:pt x="1260240" y="150724"/>
                  </a:lnTo>
                  <a:lnTo>
                    <a:pt x="1227634" y="180506"/>
                  </a:lnTo>
                  <a:lnTo>
                    <a:pt x="1166060" y="207345"/>
                  </a:lnTo>
                  <a:lnTo>
                    <a:pt x="1125596" y="219407"/>
                  </a:lnTo>
                  <a:lnTo>
                    <a:pt x="1079313" y="230429"/>
                  </a:lnTo>
                  <a:lnTo>
                    <a:pt x="1027685" y="240310"/>
                  </a:lnTo>
                  <a:lnTo>
                    <a:pt x="971187" y="248949"/>
                  </a:lnTo>
                  <a:lnTo>
                    <a:pt x="910293" y="256245"/>
                  </a:lnTo>
                  <a:lnTo>
                    <a:pt x="845477" y="262095"/>
                  </a:lnTo>
                  <a:lnTo>
                    <a:pt x="777215" y="266400"/>
                  </a:lnTo>
                  <a:lnTo>
                    <a:pt x="705980" y="269056"/>
                  </a:lnTo>
                  <a:lnTo>
                    <a:pt x="632247" y="269965"/>
                  </a:lnTo>
                  <a:lnTo>
                    <a:pt x="558513" y="269056"/>
                  </a:lnTo>
                  <a:lnTo>
                    <a:pt x="487278" y="266400"/>
                  </a:lnTo>
                  <a:lnTo>
                    <a:pt x="419016" y="262095"/>
                  </a:lnTo>
                  <a:lnTo>
                    <a:pt x="354200" y="256245"/>
                  </a:lnTo>
                  <a:lnTo>
                    <a:pt x="293306" y="248949"/>
                  </a:lnTo>
                  <a:lnTo>
                    <a:pt x="236808" y="240310"/>
                  </a:lnTo>
                  <a:lnTo>
                    <a:pt x="185180" y="230429"/>
                  </a:lnTo>
                  <a:lnTo>
                    <a:pt x="138897" y="219407"/>
                  </a:lnTo>
                  <a:lnTo>
                    <a:pt x="98433" y="207345"/>
                  </a:lnTo>
                  <a:lnTo>
                    <a:pt x="36859" y="180506"/>
                  </a:lnTo>
                  <a:lnTo>
                    <a:pt x="4253" y="150724"/>
                  </a:lnTo>
                  <a:lnTo>
                    <a:pt x="0" y="134982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18">
              <a:extLst>
                <a:ext uri="{FF2B5EF4-FFF2-40B4-BE49-F238E27FC236}">
                  <a16:creationId xmlns:a16="http://schemas.microsoft.com/office/drawing/2014/main" id="{646B314A-93F4-4F5C-B125-F860D0FFFE8D}"/>
                </a:ext>
              </a:extLst>
            </p:cNvPr>
            <p:cNvSpPr/>
            <p:nvPr/>
          </p:nvSpPr>
          <p:spPr>
            <a:xfrm>
              <a:off x="834366" y="2263018"/>
              <a:ext cx="307340" cy="1110615"/>
            </a:xfrm>
            <a:custGeom>
              <a:avLst/>
              <a:gdLst/>
              <a:ahLst/>
              <a:cxnLst/>
              <a:rect l="l" t="t" r="r" b="b"/>
              <a:pathLst>
                <a:path w="307340" h="1110614">
                  <a:moveTo>
                    <a:pt x="55060" y="0"/>
                  </a:moveTo>
                  <a:lnTo>
                    <a:pt x="7203" y="38226"/>
                  </a:lnTo>
                  <a:lnTo>
                    <a:pt x="580" y="100286"/>
                  </a:lnTo>
                  <a:lnTo>
                    <a:pt x="259" y="143181"/>
                  </a:lnTo>
                  <a:lnTo>
                    <a:pt x="1221" y="192064"/>
                  </a:lnTo>
                  <a:lnTo>
                    <a:pt x="4853" y="302023"/>
                  </a:lnTo>
                  <a:lnTo>
                    <a:pt x="6455" y="360214"/>
                  </a:lnTo>
                  <a:lnTo>
                    <a:pt x="7203" y="418624"/>
                  </a:lnTo>
                  <a:lnTo>
                    <a:pt x="6888" y="463755"/>
                  </a:lnTo>
                  <a:lnTo>
                    <a:pt x="5907" y="513837"/>
                  </a:lnTo>
                  <a:lnTo>
                    <a:pt x="1535" y="680425"/>
                  </a:lnTo>
                  <a:lnTo>
                    <a:pt x="458" y="736946"/>
                  </a:lnTo>
                  <a:lnTo>
                    <a:pt x="0" y="791735"/>
                  </a:lnTo>
                  <a:lnTo>
                    <a:pt x="416" y="843456"/>
                  </a:lnTo>
                  <a:lnTo>
                    <a:pt x="1963" y="890773"/>
                  </a:lnTo>
                  <a:lnTo>
                    <a:pt x="4900" y="932348"/>
                  </a:lnTo>
                  <a:lnTo>
                    <a:pt x="29920" y="1029954"/>
                  </a:lnTo>
                  <a:lnTo>
                    <a:pt x="58763" y="1061479"/>
                  </a:lnTo>
                  <a:lnTo>
                    <a:pt x="127985" y="1089916"/>
                  </a:lnTo>
                  <a:lnTo>
                    <a:pt x="169183" y="1103318"/>
                  </a:lnTo>
                  <a:lnTo>
                    <a:pt x="216293" y="1109495"/>
                  </a:lnTo>
                  <a:lnTo>
                    <a:pt x="259699" y="1110544"/>
                  </a:lnTo>
                  <a:lnTo>
                    <a:pt x="289788" y="1108563"/>
                  </a:lnTo>
                  <a:lnTo>
                    <a:pt x="303782" y="1103028"/>
                  </a:lnTo>
                  <a:lnTo>
                    <a:pt x="306880" y="1093180"/>
                  </a:lnTo>
                  <a:lnTo>
                    <a:pt x="301432" y="1080768"/>
                  </a:lnTo>
                  <a:lnTo>
                    <a:pt x="289788" y="1067540"/>
                  </a:lnTo>
                  <a:lnTo>
                    <a:pt x="268815" y="1053788"/>
                  </a:lnTo>
                  <a:lnTo>
                    <a:pt x="205931" y="1022087"/>
                  </a:lnTo>
                  <a:lnTo>
                    <a:pt x="178121" y="1004139"/>
                  </a:lnTo>
                  <a:lnTo>
                    <a:pt x="155830" y="990299"/>
                  </a:lnTo>
                  <a:lnTo>
                    <a:pt x="135676" y="978733"/>
                  </a:lnTo>
                  <a:lnTo>
                    <a:pt x="118513" y="958425"/>
                  </a:lnTo>
                  <a:lnTo>
                    <a:pt x="105196" y="918363"/>
                  </a:lnTo>
                  <a:lnTo>
                    <a:pt x="95688" y="843765"/>
                  </a:lnTo>
                  <a:lnTo>
                    <a:pt x="92938" y="797740"/>
                  </a:lnTo>
                  <a:lnTo>
                    <a:pt x="91177" y="747029"/>
                  </a:lnTo>
                  <a:lnTo>
                    <a:pt x="90147" y="692480"/>
                  </a:lnTo>
                  <a:lnTo>
                    <a:pt x="89244" y="575260"/>
                  </a:lnTo>
                  <a:lnTo>
                    <a:pt x="89717" y="529276"/>
                  </a:lnTo>
                  <a:lnTo>
                    <a:pt x="91340" y="477251"/>
                  </a:lnTo>
                  <a:lnTo>
                    <a:pt x="93739" y="421086"/>
                  </a:lnTo>
                  <a:lnTo>
                    <a:pt x="99356" y="303946"/>
                  </a:lnTo>
                  <a:lnTo>
                    <a:pt x="101823" y="246774"/>
                  </a:lnTo>
                  <a:lnTo>
                    <a:pt x="103561" y="193071"/>
                  </a:lnTo>
                  <a:lnTo>
                    <a:pt x="104193" y="144738"/>
                  </a:lnTo>
                  <a:lnTo>
                    <a:pt x="103344" y="103677"/>
                  </a:lnTo>
                  <a:lnTo>
                    <a:pt x="100638" y="71791"/>
                  </a:lnTo>
                  <a:lnTo>
                    <a:pt x="82941" y="20919"/>
                  </a:lnTo>
                  <a:lnTo>
                    <a:pt x="55060" y="0"/>
                  </a:lnTo>
                  <a:close/>
                </a:path>
              </a:pathLst>
            </a:custGeom>
            <a:solidFill>
              <a:srgbClr val="FFA5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19">
              <a:extLst>
                <a:ext uri="{FF2B5EF4-FFF2-40B4-BE49-F238E27FC236}">
                  <a16:creationId xmlns:a16="http://schemas.microsoft.com/office/drawing/2014/main" id="{79075FBC-C3B7-4A49-B146-46D83EC6E61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63960" y="2922835"/>
              <a:ext cx="209251" cy="209251"/>
            </a:xfrm>
            <a:prstGeom prst="rect">
              <a:avLst/>
            </a:prstGeom>
          </p:spPr>
        </p:pic>
        <p:sp>
          <p:nvSpPr>
            <p:cNvPr id="49" name="object 20">
              <a:extLst>
                <a:ext uri="{FF2B5EF4-FFF2-40B4-BE49-F238E27FC236}">
                  <a16:creationId xmlns:a16="http://schemas.microsoft.com/office/drawing/2014/main" id="{E3EF6EFC-2080-4EB9-92F7-BF426B64AAC7}"/>
                </a:ext>
              </a:extLst>
            </p:cNvPr>
            <p:cNvSpPr/>
            <p:nvPr/>
          </p:nvSpPr>
          <p:spPr>
            <a:xfrm>
              <a:off x="2533661" y="2642205"/>
              <a:ext cx="1767205" cy="1011555"/>
            </a:xfrm>
            <a:custGeom>
              <a:avLst/>
              <a:gdLst/>
              <a:ahLst/>
              <a:cxnLst/>
              <a:rect l="l" t="t" r="r" b="b"/>
              <a:pathLst>
                <a:path w="1767204" h="1011554">
                  <a:moveTo>
                    <a:pt x="1527268" y="792209"/>
                  </a:moveTo>
                  <a:lnTo>
                    <a:pt x="123685" y="1011348"/>
                  </a:lnTo>
                  <a:lnTo>
                    <a:pt x="0" y="219139"/>
                  </a:lnTo>
                  <a:lnTo>
                    <a:pt x="1403582" y="0"/>
                  </a:lnTo>
                  <a:lnTo>
                    <a:pt x="1704483" y="153761"/>
                  </a:lnTo>
                  <a:lnTo>
                    <a:pt x="1766978" y="554042"/>
                  </a:lnTo>
                  <a:lnTo>
                    <a:pt x="1527267" y="792208"/>
                  </a:lnTo>
                  <a:close/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21">
              <a:extLst>
                <a:ext uri="{FF2B5EF4-FFF2-40B4-BE49-F238E27FC236}">
                  <a16:creationId xmlns:a16="http://schemas.microsoft.com/office/drawing/2014/main" id="{C1D51540-32E3-4773-A640-789203BA2B7A}"/>
                </a:ext>
              </a:extLst>
            </p:cNvPr>
            <p:cNvSpPr/>
            <p:nvPr/>
          </p:nvSpPr>
          <p:spPr>
            <a:xfrm>
              <a:off x="2750771" y="2866979"/>
              <a:ext cx="1033144" cy="580390"/>
            </a:xfrm>
            <a:custGeom>
              <a:avLst/>
              <a:gdLst/>
              <a:ahLst/>
              <a:cxnLst/>
              <a:rect l="l" t="t" r="r" b="b"/>
              <a:pathLst>
                <a:path w="1033145" h="580389">
                  <a:moveTo>
                    <a:pt x="1032939" y="426719"/>
                  </a:moveTo>
                  <a:lnTo>
                    <a:pt x="66608" y="579771"/>
                  </a:lnTo>
                </a:path>
                <a:path w="1033145" h="580389">
                  <a:moveTo>
                    <a:pt x="999634" y="213359"/>
                  </a:moveTo>
                  <a:lnTo>
                    <a:pt x="33304" y="366411"/>
                  </a:lnTo>
                </a:path>
                <a:path w="1033145" h="580389">
                  <a:moveTo>
                    <a:pt x="966330" y="0"/>
                  </a:moveTo>
                  <a:lnTo>
                    <a:pt x="0" y="153051"/>
                  </a:lnTo>
                </a:path>
              </a:pathLst>
            </a:custGeom>
            <a:ln w="115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22">
              <a:extLst>
                <a:ext uri="{FF2B5EF4-FFF2-40B4-BE49-F238E27FC236}">
                  <a16:creationId xmlns:a16="http://schemas.microsoft.com/office/drawing/2014/main" id="{FA0C6209-1A6F-4603-878E-3FB93BE7E7EB}"/>
                </a:ext>
              </a:extLst>
            </p:cNvPr>
            <p:cNvSpPr/>
            <p:nvPr/>
          </p:nvSpPr>
          <p:spPr>
            <a:xfrm>
              <a:off x="4866881" y="1972148"/>
              <a:ext cx="1249045" cy="1604010"/>
            </a:xfrm>
            <a:custGeom>
              <a:avLst/>
              <a:gdLst/>
              <a:ahLst/>
              <a:cxnLst/>
              <a:rect l="l" t="t" r="r" b="b"/>
              <a:pathLst>
                <a:path w="1249045" h="1604010">
                  <a:moveTo>
                    <a:pt x="1248769" y="0"/>
                  </a:moveTo>
                  <a:lnTo>
                    <a:pt x="0" y="0"/>
                  </a:lnTo>
                  <a:lnTo>
                    <a:pt x="0" y="1412544"/>
                  </a:lnTo>
                  <a:lnTo>
                    <a:pt x="14401" y="1453533"/>
                  </a:lnTo>
                  <a:lnTo>
                    <a:pt x="55573" y="1491458"/>
                  </a:lnTo>
                  <a:lnTo>
                    <a:pt x="120469" y="1525387"/>
                  </a:lnTo>
                  <a:lnTo>
                    <a:pt x="160862" y="1540561"/>
                  </a:lnTo>
                  <a:lnTo>
                    <a:pt x="206042" y="1554387"/>
                  </a:lnTo>
                  <a:lnTo>
                    <a:pt x="255630" y="1566748"/>
                  </a:lnTo>
                  <a:lnTo>
                    <a:pt x="309245" y="1577526"/>
                  </a:lnTo>
                  <a:lnTo>
                    <a:pt x="366505" y="1586607"/>
                  </a:lnTo>
                  <a:lnTo>
                    <a:pt x="427030" y="1593872"/>
                  </a:lnTo>
                  <a:lnTo>
                    <a:pt x="490438" y="1599206"/>
                  </a:lnTo>
                  <a:lnTo>
                    <a:pt x="556350" y="1602492"/>
                  </a:lnTo>
                  <a:lnTo>
                    <a:pt x="624384" y="1603613"/>
                  </a:lnTo>
                  <a:lnTo>
                    <a:pt x="692417" y="1602492"/>
                  </a:lnTo>
                  <a:lnTo>
                    <a:pt x="758329" y="1599206"/>
                  </a:lnTo>
                  <a:lnTo>
                    <a:pt x="821737" y="1593872"/>
                  </a:lnTo>
                  <a:lnTo>
                    <a:pt x="882262" y="1586607"/>
                  </a:lnTo>
                  <a:lnTo>
                    <a:pt x="939523" y="1577526"/>
                  </a:lnTo>
                  <a:lnTo>
                    <a:pt x="993137" y="1566748"/>
                  </a:lnTo>
                  <a:lnTo>
                    <a:pt x="1042725" y="1554387"/>
                  </a:lnTo>
                  <a:lnTo>
                    <a:pt x="1087906" y="1540561"/>
                  </a:lnTo>
                  <a:lnTo>
                    <a:pt x="1128299" y="1525387"/>
                  </a:lnTo>
                  <a:lnTo>
                    <a:pt x="1163522" y="1508980"/>
                  </a:lnTo>
                  <a:lnTo>
                    <a:pt x="1216937" y="1472936"/>
                  </a:lnTo>
                  <a:lnTo>
                    <a:pt x="1245105" y="1433363"/>
                  </a:lnTo>
                  <a:lnTo>
                    <a:pt x="1248769" y="1412544"/>
                  </a:lnTo>
                  <a:lnTo>
                    <a:pt x="1248769" y="0"/>
                  </a:lnTo>
                  <a:close/>
                </a:path>
              </a:pathLst>
            </a:custGeom>
            <a:solidFill>
              <a:srgbClr val="FFA5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23">
              <a:extLst>
                <a:ext uri="{FF2B5EF4-FFF2-40B4-BE49-F238E27FC236}">
                  <a16:creationId xmlns:a16="http://schemas.microsoft.com/office/drawing/2014/main" id="{87D6B6C5-C416-436A-A1EC-DF558A686D1F}"/>
                </a:ext>
              </a:extLst>
            </p:cNvPr>
            <p:cNvSpPr/>
            <p:nvPr/>
          </p:nvSpPr>
          <p:spPr>
            <a:xfrm>
              <a:off x="4866881" y="1972148"/>
              <a:ext cx="1249045" cy="1604010"/>
            </a:xfrm>
            <a:custGeom>
              <a:avLst/>
              <a:gdLst/>
              <a:ahLst/>
              <a:cxnLst/>
              <a:rect l="l" t="t" r="r" b="b"/>
              <a:pathLst>
                <a:path w="1249045" h="1604010">
                  <a:moveTo>
                    <a:pt x="0" y="0"/>
                  </a:moveTo>
                  <a:lnTo>
                    <a:pt x="1248770" y="0"/>
                  </a:lnTo>
                  <a:lnTo>
                    <a:pt x="1248770" y="1412544"/>
                  </a:lnTo>
                  <a:lnTo>
                    <a:pt x="1234368" y="1453532"/>
                  </a:lnTo>
                  <a:lnTo>
                    <a:pt x="1193196" y="1491457"/>
                  </a:lnTo>
                  <a:lnTo>
                    <a:pt x="1128299" y="1525386"/>
                  </a:lnTo>
                  <a:lnTo>
                    <a:pt x="1087907" y="1540561"/>
                  </a:lnTo>
                  <a:lnTo>
                    <a:pt x="1042726" y="1554387"/>
                  </a:lnTo>
                  <a:lnTo>
                    <a:pt x="993138" y="1566747"/>
                  </a:lnTo>
                  <a:lnTo>
                    <a:pt x="939523" y="1577526"/>
                  </a:lnTo>
                  <a:lnTo>
                    <a:pt x="882263" y="1586606"/>
                  </a:lnTo>
                  <a:lnTo>
                    <a:pt x="821738" y="1593872"/>
                  </a:lnTo>
                  <a:lnTo>
                    <a:pt x="758330" y="1599206"/>
                  </a:lnTo>
                  <a:lnTo>
                    <a:pt x="692418" y="1602491"/>
                  </a:lnTo>
                  <a:lnTo>
                    <a:pt x="624385" y="1603613"/>
                  </a:lnTo>
                  <a:lnTo>
                    <a:pt x="556351" y="1602491"/>
                  </a:lnTo>
                  <a:lnTo>
                    <a:pt x="490439" y="1599206"/>
                  </a:lnTo>
                  <a:lnTo>
                    <a:pt x="427031" y="1593872"/>
                  </a:lnTo>
                  <a:lnTo>
                    <a:pt x="366506" y="1586606"/>
                  </a:lnTo>
                  <a:lnTo>
                    <a:pt x="309246" y="1577526"/>
                  </a:lnTo>
                  <a:lnTo>
                    <a:pt x="255631" y="1566747"/>
                  </a:lnTo>
                  <a:lnTo>
                    <a:pt x="206043" y="1554387"/>
                  </a:lnTo>
                  <a:lnTo>
                    <a:pt x="160862" y="1540561"/>
                  </a:lnTo>
                  <a:lnTo>
                    <a:pt x="120470" y="1525386"/>
                  </a:lnTo>
                  <a:lnTo>
                    <a:pt x="85246" y="1508979"/>
                  </a:lnTo>
                  <a:lnTo>
                    <a:pt x="31831" y="1472936"/>
                  </a:lnTo>
                  <a:lnTo>
                    <a:pt x="3663" y="1433363"/>
                  </a:lnTo>
                  <a:lnTo>
                    <a:pt x="0" y="1412544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24">
              <a:extLst>
                <a:ext uri="{FF2B5EF4-FFF2-40B4-BE49-F238E27FC236}">
                  <a16:creationId xmlns:a16="http://schemas.microsoft.com/office/drawing/2014/main" id="{B6B82D5F-ACD3-40F8-9907-87139575DF26}"/>
                </a:ext>
              </a:extLst>
            </p:cNvPr>
            <p:cNvSpPr/>
            <p:nvPr/>
          </p:nvSpPr>
          <p:spPr>
            <a:xfrm>
              <a:off x="4919326" y="2127200"/>
              <a:ext cx="1128395" cy="1358265"/>
            </a:xfrm>
            <a:custGeom>
              <a:avLst/>
              <a:gdLst/>
              <a:ahLst/>
              <a:cxnLst/>
              <a:rect l="l" t="t" r="r" b="b"/>
              <a:pathLst>
                <a:path w="1128395" h="1358264">
                  <a:moveTo>
                    <a:pt x="1128154" y="0"/>
                  </a:moveTo>
                  <a:lnTo>
                    <a:pt x="0" y="0"/>
                  </a:lnTo>
                  <a:lnTo>
                    <a:pt x="0" y="1195948"/>
                  </a:lnTo>
                  <a:lnTo>
                    <a:pt x="17227" y="1235780"/>
                  </a:lnTo>
                  <a:lnTo>
                    <a:pt x="66090" y="1271998"/>
                  </a:lnTo>
                  <a:lnTo>
                    <a:pt x="101063" y="1288372"/>
                  </a:lnTo>
                  <a:lnTo>
                    <a:pt x="142360" y="1303387"/>
                  </a:lnTo>
                  <a:lnTo>
                    <a:pt x="189451" y="1316892"/>
                  </a:lnTo>
                  <a:lnTo>
                    <a:pt x="241807" y="1328735"/>
                  </a:lnTo>
                  <a:lnTo>
                    <a:pt x="298901" y="1338766"/>
                  </a:lnTo>
                  <a:lnTo>
                    <a:pt x="360204" y="1346831"/>
                  </a:lnTo>
                  <a:lnTo>
                    <a:pt x="425187" y="1352779"/>
                  </a:lnTo>
                  <a:lnTo>
                    <a:pt x="493321" y="1356459"/>
                  </a:lnTo>
                  <a:lnTo>
                    <a:pt x="564078" y="1357720"/>
                  </a:lnTo>
                  <a:lnTo>
                    <a:pt x="634834" y="1356459"/>
                  </a:lnTo>
                  <a:lnTo>
                    <a:pt x="702968" y="1352779"/>
                  </a:lnTo>
                  <a:lnTo>
                    <a:pt x="767951" y="1346831"/>
                  </a:lnTo>
                  <a:lnTo>
                    <a:pt x="829253" y="1338766"/>
                  </a:lnTo>
                  <a:lnTo>
                    <a:pt x="886347" y="1328735"/>
                  </a:lnTo>
                  <a:lnTo>
                    <a:pt x="938703" y="1316892"/>
                  </a:lnTo>
                  <a:lnTo>
                    <a:pt x="985794" y="1303387"/>
                  </a:lnTo>
                  <a:lnTo>
                    <a:pt x="1027091" y="1288372"/>
                  </a:lnTo>
                  <a:lnTo>
                    <a:pt x="1062064" y="1271998"/>
                  </a:lnTo>
                  <a:lnTo>
                    <a:pt x="1110927" y="1235780"/>
                  </a:lnTo>
                  <a:lnTo>
                    <a:pt x="1128154" y="1195948"/>
                  </a:lnTo>
                  <a:lnTo>
                    <a:pt x="112815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25">
              <a:extLst>
                <a:ext uri="{FF2B5EF4-FFF2-40B4-BE49-F238E27FC236}">
                  <a16:creationId xmlns:a16="http://schemas.microsoft.com/office/drawing/2014/main" id="{BC74D6C3-8468-42E2-8A71-BC6B80B6A289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771975" y="1932014"/>
              <a:ext cx="1461836" cy="360947"/>
            </a:xfrm>
            <a:prstGeom prst="rect">
              <a:avLst/>
            </a:prstGeom>
          </p:spPr>
        </p:pic>
        <p:sp>
          <p:nvSpPr>
            <p:cNvPr id="55" name="object 26">
              <a:extLst>
                <a:ext uri="{FF2B5EF4-FFF2-40B4-BE49-F238E27FC236}">
                  <a16:creationId xmlns:a16="http://schemas.microsoft.com/office/drawing/2014/main" id="{1285EE2B-33C4-4128-9429-A74E881825ED}"/>
                </a:ext>
              </a:extLst>
            </p:cNvPr>
            <p:cNvSpPr/>
            <p:nvPr/>
          </p:nvSpPr>
          <p:spPr>
            <a:xfrm>
              <a:off x="4771974" y="1932014"/>
              <a:ext cx="1462405" cy="361315"/>
            </a:xfrm>
            <a:custGeom>
              <a:avLst/>
              <a:gdLst/>
              <a:ahLst/>
              <a:cxnLst/>
              <a:rect l="l" t="t" r="r" b="b"/>
              <a:pathLst>
                <a:path w="1462404" h="361314">
                  <a:moveTo>
                    <a:pt x="102268" y="42111"/>
                  </a:moveTo>
                  <a:lnTo>
                    <a:pt x="50757" y="68993"/>
                  </a:lnTo>
                  <a:lnTo>
                    <a:pt x="18047" y="109036"/>
                  </a:lnTo>
                  <a:lnTo>
                    <a:pt x="1879" y="148702"/>
                  </a:lnTo>
                  <a:lnTo>
                    <a:pt x="0" y="174458"/>
                  </a:lnTo>
                  <a:lnTo>
                    <a:pt x="20068" y="176149"/>
                  </a:lnTo>
                  <a:lnTo>
                    <a:pt x="60534" y="163178"/>
                  </a:lnTo>
                  <a:lnTo>
                    <a:pt x="105323" y="151335"/>
                  </a:lnTo>
                  <a:lnTo>
                    <a:pt x="138363" y="156411"/>
                  </a:lnTo>
                  <a:lnTo>
                    <a:pt x="152180" y="192317"/>
                  </a:lnTo>
                  <a:lnTo>
                    <a:pt x="156410" y="247400"/>
                  </a:lnTo>
                  <a:lnTo>
                    <a:pt x="160640" y="299098"/>
                  </a:lnTo>
                  <a:lnTo>
                    <a:pt x="174458" y="324853"/>
                  </a:lnTo>
                  <a:lnTo>
                    <a:pt x="203690" y="307651"/>
                  </a:lnTo>
                  <a:lnTo>
                    <a:pt x="242135" y="263190"/>
                  </a:lnTo>
                  <a:lnTo>
                    <a:pt x="281332" y="217978"/>
                  </a:lnTo>
                  <a:lnTo>
                    <a:pt x="312821" y="198521"/>
                  </a:lnTo>
                  <a:lnTo>
                    <a:pt x="332513" y="221503"/>
                  </a:lnTo>
                  <a:lnTo>
                    <a:pt x="345532" y="269582"/>
                  </a:lnTo>
                  <a:lnTo>
                    <a:pt x="357234" y="318225"/>
                  </a:lnTo>
                  <a:lnTo>
                    <a:pt x="372979" y="342900"/>
                  </a:lnTo>
                  <a:lnTo>
                    <a:pt x="393517" y="328095"/>
                  </a:lnTo>
                  <a:lnTo>
                    <a:pt x="416217" y="289886"/>
                  </a:lnTo>
                  <a:lnTo>
                    <a:pt x="441361" y="251112"/>
                  </a:lnTo>
                  <a:lnTo>
                    <a:pt x="469232" y="234616"/>
                  </a:lnTo>
                  <a:lnTo>
                    <a:pt x="502554" y="255765"/>
                  </a:lnTo>
                  <a:lnTo>
                    <a:pt x="540293" y="299286"/>
                  </a:lnTo>
                  <a:lnTo>
                    <a:pt x="577093" y="342054"/>
                  </a:lnTo>
                  <a:lnTo>
                    <a:pt x="607595" y="360948"/>
                  </a:lnTo>
                  <a:lnTo>
                    <a:pt x="627522" y="340127"/>
                  </a:lnTo>
                  <a:lnTo>
                    <a:pt x="640681" y="295149"/>
                  </a:lnTo>
                  <a:lnTo>
                    <a:pt x="653840" y="249984"/>
                  </a:lnTo>
                  <a:lnTo>
                    <a:pt x="673768" y="228600"/>
                  </a:lnTo>
                  <a:lnTo>
                    <a:pt x="703424" y="246130"/>
                  </a:lnTo>
                  <a:lnTo>
                    <a:pt x="738814" y="286878"/>
                  </a:lnTo>
                  <a:lnTo>
                    <a:pt x="776272" y="328565"/>
                  </a:lnTo>
                  <a:lnTo>
                    <a:pt x="812132" y="348916"/>
                  </a:lnTo>
                  <a:lnTo>
                    <a:pt x="846346" y="335333"/>
                  </a:lnTo>
                  <a:lnTo>
                    <a:pt x="880561" y="301917"/>
                  </a:lnTo>
                  <a:lnTo>
                    <a:pt x="913647" y="266434"/>
                  </a:lnTo>
                  <a:lnTo>
                    <a:pt x="944479" y="246648"/>
                  </a:lnTo>
                  <a:lnTo>
                    <a:pt x="972161" y="253133"/>
                  </a:lnTo>
                  <a:lnTo>
                    <a:pt x="997493" y="274470"/>
                  </a:lnTo>
                  <a:lnTo>
                    <a:pt x="1021885" y="295432"/>
                  </a:lnTo>
                  <a:lnTo>
                    <a:pt x="1046747" y="300790"/>
                  </a:lnTo>
                  <a:lnTo>
                    <a:pt x="1070763" y="279405"/>
                  </a:lnTo>
                  <a:lnTo>
                    <a:pt x="1093746" y="241760"/>
                  </a:lnTo>
                  <a:lnTo>
                    <a:pt x="1118796" y="205054"/>
                  </a:lnTo>
                  <a:lnTo>
                    <a:pt x="1149016" y="186490"/>
                  </a:lnTo>
                  <a:lnTo>
                    <a:pt x="1189716" y="198239"/>
                  </a:lnTo>
                  <a:lnTo>
                    <a:pt x="1237748" y="228600"/>
                  </a:lnTo>
                  <a:lnTo>
                    <a:pt x="1283525" y="258961"/>
                  </a:lnTo>
                  <a:lnTo>
                    <a:pt x="1317458" y="270711"/>
                  </a:lnTo>
                  <a:lnTo>
                    <a:pt x="1332732" y="253979"/>
                  </a:lnTo>
                  <a:lnTo>
                    <a:pt x="1335881" y="220328"/>
                  </a:lnTo>
                  <a:lnTo>
                    <a:pt x="1337338" y="183293"/>
                  </a:lnTo>
                  <a:lnTo>
                    <a:pt x="1347537" y="156411"/>
                  </a:lnTo>
                  <a:lnTo>
                    <a:pt x="1375547" y="145460"/>
                  </a:lnTo>
                  <a:lnTo>
                    <a:pt x="1413710" y="142499"/>
                  </a:lnTo>
                  <a:lnTo>
                    <a:pt x="1447361" y="140478"/>
                  </a:lnTo>
                  <a:lnTo>
                    <a:pt x="1461837" y="132348"/>
                  </a:lnTo>
                  <a:lnTo>
                    <a:pt x="1431758" y="91741"/>
                  </a:lnTo>
                  <a:lnTo>
                    <a:pt x="1395851" y="68054"/>
                  </a:lnTo>
                  <a:lnTo>
                    <a:pt x="1347537" y="48127"/>
                  </a:lnTo>
                  <a:lnTo>
                    <a:pt x="1308740" y="36903"/>
                  </a:lnTo>
                  <a:lnTo>
                    <a:pt x="1264430" y="25846"/>
                  </a:lnTo>
                  <a:lnTo>
                    <a:pt x="1214437" y="15791"/>
                  </a:lnTo>
                  <a:lnTo>
                    <a:pt x="1158596" y="7575"/>
                  </a:lnTo>
                  <a:lnTo>
                    <a:pt x="1096739" y="2033"/>
                  </a:lnTo>
                  <a:lnTo>
                    <a:pt x="1028700" y="0"/>
                  </a:lnTo>
                  <a:lnTo>
                    <a:pt x="987506" y="962"/>
                  </a:lnTo>
                  <a:lnTo>
                    <a:pt x="942173" y="3624"/>
                  </a:lnTo>
                  <a:lnTo>
                    <a:pt x="893581" y="7647"/>
                  </a:lnTo>
                  <a:lnTo>
                    <a:pt x="842612" y="12691"/>
                  </a:lnTo>
                  <a:lnTo>
                    <a:pt x="790147" y="18418"/>
                  </a:lnTo>
                  <a:lnTo>
                    <a:pt x="737067" y="24488"/>
                  </a:lnTo>
                  <a:lnTo>
                    <a:pt x="684254" y="30563"/>
                  </a:lnTo>
                  <a:lnTo>
                    <a:pt x="632589" y="36303"/>
                  </a:lnTo>
                  <a:lnTo>
                    <a:pt x="582953" y="41370"/>
                  </a:lnTo>
                  <a:lnTo>
                    <a:pt x="536228" y="45424"/>
                  </a:lnTo>
                  <a:lnTo>
                    <a:pt x="493295" y="48127"/>
                  </a:lnTo>
                  <a:lnTo>
                    <a:pt x="436973" y="49019"/>
                  </a:lnTo>
                  <a:lnTo>
                    <a:pt x="380733" y="47186"/>
                  </a:lnTo>
                  <a:lnTo>
                    <a:pt x="325598" y="43755"/>
                  </a:lnTo>
                  <a:lnTo>
                    <a:pt x="272590" y="39855"/>
                  </a:lnTo>
                  <a:lnTo>
                    <a:pt x="222730" y="36612"/>
                  </a:lnTo>
                  <a:lnTo>
                    <a:pt x="177042" y="35155"/>
                  </a:lnTo>
                  <a:lnTo>
                    <a:pt x="136547" y="36612"/>
                  </a:lnTo>
                  <a:lnTo>
                    <a:pt x="102268" y="42111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27">
              <a:extLst>
                <a:ext uri="{FF2B5EF4-FFF2-40B4-BE49-F238E27FC236}">
                  <a16:creationId xmlns:a16="http://schemas.microsoft.com/office/drawing/2014/main" id="{133EBA72-0275-475C-B867-152CF001723F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851157" y="1766929"/>
              <a:ext cx="1264494" cy="330167"/>
            </a:xfrm>
            <a:prstGeom prst="rect">
              <a:avLst/>
            </a:prstGeom>
          </p:spPr>
        </p:pic>
        <p:sp>
          <p:nvSpPr>
            <p:cNvPr id="57" name="object 28">
              <a:extLst>
                <a:ext uri="{FF2B5EF4-FFF2-40B4-BE49-F238E27FC236}">
                  <a16:creationId xmlns:a16="http://schemas.microsoft.com/office/drawing/2014/main" id="{67EB3C73-4ADA-43C5-92CF-93F705FA9051}"/>
                </a:ext>
              </a:extLst>
            </p:cNvPr>
            <p:cNvSpPr/>
            <p:nvPr/>
          </p:nvSpPr>
          <p:spPr>
            <a:xfrm>
              <a:off x="4851157" y="1766929"/>
              <a:ext cx="1264920" cy="330200"/>
            </a:xfrm>
            <a:custGeom>
              <a:avLst/>
              <a:gdLst/>
              <a:ahLst/>
              <a:cxnLst/>
              <a:rect l="l" t="t" r="r" b="b"/>
              <a:pathLst>
                <a:path w="1264920" h="330200">
                  <a:moveTo>
                    <a:pt x="0" y="0"/>
                  </a:moveTo>
                  <a:lnTo>
                    <a:pt x="1264494" y="0"/>
                  </a:lnTo>
                  <a:lnTo>
                    <a:pt x="1264494" y="195184"/>
                  </a:lnTo>
                  <a:lnTo>
                    <a:pt x="1227635" y="240709"/>
                  </a:lnTo>
                  <a:lnTo>
                    <a:pt x="1166061" y="267547"/>
                  </a:lnTo>
                  <a:lnTo>
                    <a:pt x="1125597" y="279609"/>
                  </a:lnTo>
                  <a:lnTo>
                    <a:pt x="1079314" y="290632"/>
                  </a:lnTo>
                  <a:lnTo>
                    <a:pt x="1027686" y="300513"/>
                  </a:lnTo>
                  <a:lnTo>
                    <a:pt x="971187" y="309152"/>
                  </a:lnTo>
                  <a:lnTo>
                    <a:pt x="910294" y="316448"/>
                  </a:lnTo>
                  <a:lnTo>
                    <a:pt x="845478" y="322298"/>
                  </a:lnTo>
                  <a:lnTo>
                    <a:pt x="777216" y="326603"/>
                  </a:lnTo>
                  <a:lnTo>
                    <a:pt x="705981" y="329259"/>
                  </a:lnTo>
                  <a:lnTo>
                    <a:pt x="632248" y="330168"/>
                  </a:lnTo>
                  <a:lnTo>
                    <a:pt x="558514" y="329259"/>
                  </a:lnTo>
                  <a:lnTo>
                    <a:pt x="487279" y="326603"/>
                  </a:lnTo>
                  <a:lnTo>
                    <a:pt x="419017" y="322298"/>
                  </a:lnTo>
                  <a:lnTo>
                    <a:pt x="354201" y="316448"/>
                  </a:lnTo>
                  <a:lnTo>
                    <a:pt x="293308" y="309152"/>
                  </a:lnTo>
                  <a:lnTo>
                    <a:pt x="236809" y="300513"/>
                  </a:lnTo>
                  <a:lnTo>
                    <a:pt x="185182" y="290632"/>
                  </a:lnTo>
                  <a:lnTo>
                    <a:pt x="138898" y="279609"/>
                  </a:lnTo>
                  <a:lnTo>
                    <a:pt x="98434" y="267547"/>
                  </a:lnTo>
                  <a:lnTo>
                    <a:pt x="36860" y="240709"/>
                  </a:lnTo>
                  <a:lnTo>
                    <a:pt x="4254" y="210926"/>
                  </a:lnTo>
                  <a:lnTo>
                    <a:pt x="1" y="195185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29">
              <a:extLst>
                <a:ext uri="{FF2B5EF4-FFF2-40B4-BE49-F238E27FC236}">
                  <a16:creationId xmlns:a16="http://schemas.microsoft.com/office/drawing/2014/main" id="{D1EF8A47-06CC-4063-BD09-AFF6B6912EAA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851157" y="1631947"/>
              <a:ext cx="1264493" cy="269965"/>
            </a:xfrm>
            <a:prstGeom prst="rect">
              <a:avLst/>
            </a:prstGeom>
          </p:spPr>
        </p:pic>
        <p:sp>
          <p:nvSpPr>
            <p:cNvPr id="59" name="object 30">
              <a:extLst>
                <a:ext uri="{FF2B5EF4-FFF2-40B4-BE49-F238E27FC236}">
                  <a16:creationId xmlns:a16="http://schemas.microsoft.com/office/drawing/2014/main" id="{F299B3DD-1C9D-41BE-8A45-8A00AACCFAE1}"/>
                </a:ext>
              </a:extLst>
            </p:cNvPr>
            <p:cNvSpPr/>
            <p:nvPr/>
          </p:nvSpPr>
          <p:spPr>
            <a:xfrm>
              <a:off x="4851157" y="1631947"/>
              <a:ext cx="1264920" cy="270510"/>
            </a:xfrm>
            <a:custGeom>
              <a:avLst/>
              <a:gdLst/>
              <a:ahLst/>
              <a:cxnLst/>
              <a:rect l="l" t="t" r="r" b="b"/>
              <a:pathLst>
                <a:path w="1264920" h="270510">
                  <a:moveTo>
                    <a:pt x="0" y="134982"/>
                  </a:moveTo>
                  <a:lnTo>
                    <a:pt x="36859" y="89458"/>
                  </a:lnTo>
                  <a:lnTo>
                    <a:pt x="98433" y="62619"/>
                  </a:lnTo>
                  <a:lnTo>
                    <a:pt x="138897" y="50557"/>
                  </a:lnTo>
                  <a:lnTo>
                    <a:pt x="185180" y="39535"/>
                  </a:lnTo>
                  <a:lnTo>
                    <a:pt x="236808" y="29654"/>
                  </a:lnTo>
                  <a:lnTo>
                    <a:pt x="293306" y="21015"/>
                  </a:lnTo>
                  <a:lnTo>
                    <a:pt x="354200" y="13719"/>
                  </a:lnTo>
                  <a:lnTo>
                    <a:pt x="419016" y="7869"/>
                  </a:lnTo>
                  <a:lnTo>
                    <a:pt x="487278" y="3564"/>
                  </a:lnTo>
                  <a:lnTo>
                    <a:pt x="558513" y="908"/>
                  </a:lnTo>
                  <a:lnTo>
                    <a:pt x="632247" y="0"/>
                  </a:lnTo>
                  <a:lnTo>
                    <a:pt x="705980" y="908"/>
                  </a:lnTo>
                  <a:lnTo>
                    <a:pt x="777215" y="3564"/>
                  </a:lnTo>
                  <a:lnTo>
                    <a:pt x="845477" y="7869"/>
                  </a:lnTo>
                  <a:lnTo>
                    <a:pt x="910293" y="13719"/>
                  </a:lnTo>
                  <a:lnTo>
                    <a:pt x="971187" y="21015"/>
                  </a:lnTo>
                  <a:lnTo>
                    <a:pt x="1027685" y="29654"/>
                  </a:lnTo>
                  <a:lnTo>
                    <a:pt x="1079313" y="39535"/>
                  </a:lnTo>
                  <a:lnTo>
                    <a:pt x="1125596" y="50557"/>
                  </a:lnTo>
                  <a:lnTo>
                    <a:pt x="1166060" y="62619"/>
                  </a:lnTo>
                  <a:lnTo>
                    <a:pt x="1227634" y="89458"/>
                  </a:lnTo>
                  <a:lnTo>
                    <a:pt x="1260240" y="119240"/>
                  </a:lnTo>
                  <a:lnTo>
                    <a:pt x="1264494" y="134982"/>
                  </a:lnTo>
                  <a:lnTo>
                    <a:pt x="1260240" y="150724"/>
                  </a:lnTo>
                  <a:lnTo>
                    <a:pt x="1227634" y="180506"/>
                  </a:lnTo>
                  <a:lnTo>
                    <a:pt x="1166060" y="207345"/>
                  </a:lnTo>
                  <a:lnTo>
                    <a:pt x="1125596" y="219407"/>
                  </a:lnTo>
                  <a:lnTo>
                    <a:pt x="1079313" y="230429"/>
                  </a:lnTo>
                  <a:lnTo>
                    <a:pt x="1027685" y="240310"/>
                  </a:lnTo>
                  <a:lnTo>
                    <a:pt x="971187" y="248949"/>
                  </a:lnTo>
                  <a:lnTo>
                    <a:pt x="910293" y="256245"/>
                  </a:lnTo>
                  <a:lnTo>
                    <a:pt x="845477" y="262095"/>
                  </a:lnTo>
                  <a:lnTo>
                    <a:pt x="777215" y="266400"/>
                  </a:lnTo>
                  <a:lnTo>
                    <a:pt x="705980" y="269056"/>
                  </a:lnTo>
                  <a:lnTo>
                    <a:pt x="632247" y="269965"/>
                  </a:lnTo>
                  <a:lnTo>
                    <a:pt x="558513" y="269056"/>
                  </a:lnTo>
                  <a:lnTo>
                    <a:pt x="487278" y="266400"/>
                  </a:lnTo>
                  <a:lnTo>
                    <a:pt x="419016" y="262095"/>
                  </a:lnTo>
                  <a:lnTo>
                    <a:pt x="354200" y="256245"/>
                  </a:lnTo>
                  <a:lnTo>
                    <a:pt x="293306" y="248949"/>
                  </a:lnTo>
                  <a:lnTo>
                    <a:pt x="236808" y="240310"/>
                  </a:lnTo>
                  <a:lnTo>
                    <a:pt x="185180" y="230429"/>
                  </a:lnTo>
                  <a:lnTo>
                    <a:pt x="138897" y="219407"/>
                  </a:lnTo>
                  <a:lnTo>
                    <a:pt x="98433" y="207345"/>
                  </a:lnTo>
                  <a:lnTo>
                    <a:pt x="36859" y="180506"/>
                  </a:lnTo>
                  <a:lnTo>
                    <a:pt x="4253" y="150724"/>
                  </a:lnTo>
                  <a:lnTo>
                    <a:pt x="0" y="134982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31">
              <a:extLst>
                <a:ext uri="{FF2B5EF4-FFF2-40B4-BE49-F238E27FC236}">
                  <a16:creationId xmlns:a16="http://schemas.microsoft.com/office/drawing/2014/main" id="{30A773E4-1483-4032-8D21-6476BFE1D0FC}"/>
                </a:ext>
              </a:extLst>
            </p:cNvPr>
            <p:cNvSpPr/>
            <p:nvPr/>
          </p:nvSpPr>
          <p:spPr>
            <a:xfrm>
              <a:off x="4981326" y="2263018"/>
              <a:ext cx="307340" cy="1110615"/>
            </a:xfrm>
            <a:custGeom>
              <a:avLst/>
              <a:gdLst/>
              <a:ahLst/>
              <a:cxnLst/>
              <a:rect l="l" t="t" r="r" b="b"/>
              <a:pathLst>
                <a:path w="307339" h="1110614">
                  <a:moveTo>
                    <a:pt x="55060" y="0"/>
                  </a:moveTo>
                  <a:lnTo>
                    <a:pt x="7203" y="38226"/>
                  </a:lnTo>
                  <a:lnTo>
                    <a:pt x="580" y="100286"/>
                  </a:lnTo>
                  <a:lnTo>
                    <a:pt x="260" y="143181"/>
                  </a:lnTo>
                  <a:lnTo>
                    <a:pt x="1221" y="192064"/>
                  </a:lnTo>
                  <a:lnTo>
                    <a:pt x="4853" y="302023"/>
                  </a:lnTo>
                  <a:lnTo>
                    <a:pt x="6455" y="360214"/>
                  </a:lnTo>
                  <a:lnTo>
                    <a:pt x="7203" y="418624"/>
                  </a:lnTo>
                  <a:lnTo>
                    <a:pt x="6888" y="463755"/>
                  </a:lnTo>
                  <a:lnTo>
                    <a:pt x="5907" y="513837"/>
                  </a:lnTo>
                  <a:lnTo>
                    <a:pt x="1535" y="680425"/>
                  </a:lnTo>
                  <a:lnTo>
                    <a:pt x="458" y="736946"/>
                  </a:lnTo>
                  <a:lnTo>
                    <a:pt x="0" y="791735"/>
                  </a:lnTo>
                  <a:lnTo>
                    <a:pt x="415" y="843456"/>
                  </a:lnTo>
                  <a:lnTo>
                    <a:pt x="1963" y="890773"/>
                  </a:lnTo>
                  <a:lnTo>
                    <a:pt x="4899" y="932348"/>
                  </a:lnTo>
                  <a:lnTo>
                    <a:pt x="29920" y="1029954"/>
                  </a:lnTo>
                  <a:lnTo>
                    <a:pt x="58763" y="1061479"/>
                  </a:lnTo>
                  <a:lnTo>
                    <a:pt x="127985" y="1089916"/>
                  </a:lnTo>
                  <a:lnTo>
                    <a:pt x="169183" y="1103318"/>
                  </a:lnTo>
                  <a:lnTo>
                    <a:pt x="216293" y="1109495"/>
                  </a:lnTo>
                  <a:lnTo>
                    <a:pt x="259699" y="1110544"/>
                  </a:lnTo>
                  <a:lnTo>
                    <a:pt x="289788" y="1108563"/>
                  </a:lnTo>
                  <a:lnTo>
                    <a:pt x="303782" y="1103028"/>
                  </a:lnTo>
                  <a:lnTo>
                    <a:pt x="306880" y="1093180"/>
                  </a:lnTo>
                  <a:lnTo>
                    <a:pt x="301432" y="1080768"/>
                  </a:lnTo>
                  <a:lnTo>
                    <a:pt x="289788" y="1067540"/>
                  </a:lnTo>
                  <a:lnTo>
                    <a:pt x="268815" y="1053788"/>
                  </a:lnTo>
                  <a:lnTo>
                    <a:pt x="205931" y="1022087"/>
                  </a:lnTo>
                  <a:lnTo>
                    <a:pt x="178122" y="1004139"/>
                  </a:lnTo>
                  <a:lnTo>
                    <a:pt x="155831" y="990299"/>
                  </a:lnTo>
                  <a:lnTo>
                    <a:pt x="135677" y="978733"/>
                  </a:lnTo>
                  <a:lnTo>
                    <a:pt x="118513" y="958425"/>
                  </a:lnTo>
                  <a:lnTo>
                    <a:pt x="105196" y="918363"/>
                  </a:lnTo>
                  <a:lnTo>
                    <a:pt x="95689" y="843765"/>
                  </a:lnTo>
                  <a:lnTo>
                    <a:pt x="92938" y="797740"/>
                  </a:lnTo>
                  <a:lnTo>
                    <a:pt x="91177" y="747029"/>
                  </a:lnTo>
                  <a:lnTo>
                    <a:pt x="90147" y="692480"/>
                  </a:lnTo>
                  <a:lnTo>
                    <a:pt x="89243" y="575260"/>
                  </a:lnTo>
                  <a:lnTo>
                    <a:pt x="89716" y="529276"/>
                  </a:lnTo>
                  <a:lnTo>
                    <a:pt x="91340" y="477251"/>
                  </a:lnTo>
                  <a:lnTo>
                    <a:pt x="93739" y="421086"/>
                  </a:lnTo>
                  <a:lnTo>
                    <a:pt x="99356" y="303946"/>
                  </a:lnTo>
                  <a:lnTo>
                    <a:pt x="101823" y="246774"/>
                  </a:lnTo>
                  <a:lnTo>
                    <a:pt x="103561" y="193071"/>
                  </a:lnTo>
                  <a:lnTo>
                    <a:pt x="104193" y="144738"/>
                  </a:lnTo>
                  <a:lnTo>
                    <a:pt x="103344" y="103677"/>
                  </a:lnTo>
                  <a:lnTo>
                    <a:pt x="100638" y="71791"/>
                  </a:lnTo>
                  <a:lnTo>
                    <a:pt x="82941" y="20919"/>
                  </a:lnTo>
                  <a:lnTo>
                    <a:pt x="55060" y="0"/>
                  </a:lnTo>
                  <a:close/>
                </a:path>
              </a:pathLst>
            </a:custGeom>
            <a:solidFill>
              <a:srgbClr val="FFA5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32">
              <a:extLst>
                <a:ext uri="{FF2B5EF4-FFF2-40B4-BE49-F238E27FC236}">
                  <a16:creationId xmlns:a16="http://schemas.microsoft.com/office/drawing/2014/main" id="{CE25C5E6-03E6-4132-A6A9-375765D50044}"/>
                </a:ext>
              </a:extLst>
            </p:cNvPr>
            <p:cNvSpPr/>
            <p:nvPr/>
          </p:nvSpPr>
          <p:spPr>
            <a:xfrm>
              <a:off x="4106385" y="1970792"/>
              <a:ext cx="741045" cy="1071880"/>
            </a:xfrm>
            <a:custGeom>
              <a:avLst/>
              <a:gdLst/>
              <a:ahLst/>
              <a:cxnLst/>
              <a:rect l="l" t="t" r="r" b="b"/>
              <a:pathLst>
                <a:path w="741045" h="1071880">
                  <a:moveTo>
                    <a:pt x="0" y="1071475"/>
                  </a:moveTo>
                  <a:lnTo>
                    <a:pt x="50400" y="1056705"/>
                  </a:lnTo>
                  <a:lnTo>
                    <a:pt x="100275" y="1041672"/>
                  </a:lnTo>
                  <a:lnTo>
                    <a:pt x="149098" y="1026114"/>
                  </a:lnTo>
                  <a:lnTo>
                    <a:pt x="196343" y="1009766"/>
                  </a:lnTo>
                  <a:lnTo>
                    <a:pt x="241484" y="992367"/>
                  </a:lnTo>
                  <a:lnTo>
                    <a:pt x="283996" y="973653"/>
                  </a:lnTo>
                  <a:lnTo>
                    <a:pt x="323353" y="953361"/>
                  </a:lnTo>
                  <a:lnTo>
                    <a:pt x="359028" y="931229"/>
                  </a:lnTo>
                  <a:lnTo>
                    <a:pt x="404205" y="897700"/>
                  </a:lnTo>
                  <a:lnTo>
                    <a:pt x="447746" y="859963"/>
                  </a:lnTo>
                  <a:lnTo>
                    <a:pt x="486300" y="819734"/>
                  </a:lnTo>
                  <a:lnTo>
                    <a:pt x="516518" y="778725"/>
                  </a:lnTo>
                  <a:lnTo>
                    <a:pt x="535049" y="738651"/>
                  </a:lnTo>
                  <a:lnTo>
                    <a:pt x="538543" y="701227"/>
                  </a:lnTo>
                  <a:lnTo>
                    <a:pt x="523267" y="672196"/>
                  </a:lnTo>
                  <a:lnTo>
                    <a:pt x="490639" y="645292"/>
                  </a:lnTo>
                  <a:lnTo>
                    <a:pt x="447232" y="619434"/>
                  </a:lnTo>
                  <a:lnTo>
                    <a:pt x="399622" y="593544"/>
                  </a:lnTo>
                  <a:lnTo>
                    <a:pt x="354384" y="566541"/>
                  </a:lnTo>
                  <a:lnTo>
                    <a:pt x="318092" y="537347"/>
                  </a:lnTo>
                  <a:lnTo>
                    <a:pt x="297321" y="504883"/>
                  </a:lnTo>
                  <a:lnTo>
                    <a:pt x="290075" y="461614"/>
                  </a:lnTo>
                  <a:lnTo>
                    <a:pt x="292957" y="413671"/>
                  </a:lnTo>
                  <a:lnTo>
                    <a:pt x="305034" y="363235"/>
                  </a:lnTo>
                  <a:lnTo>
                    <a:pt x="325369" y="312487"/>
                  </a:lnTo>
                  <a:lnTo>
                    <a:pt x="353029" y="263609"/>
                  </a:lnTo>
                  <a:lnTo>
                    <a:pt x="387078" y="218783"/>
                  </a:lnTo>
                  <a:lnTo>
                    <a:pt x="417737" y="187983"/>
                  </a:lnTo>
                  <a:lnTo>
                    <a:pt x="453804" y="158565"/>
                  </a:lnTo>
                  <a:lnTo>
                    <a:pt x="494505" y="130329"/>
                  </a:lnTo>
                  <a:lnTo>
                    <a:pt x="539068" y="103080"/>
                  </a:lnTo>
                  <a:lnTo>
                    <a:pt x="586722" y="76620"/>
                  </a:lnTo>
                  <a:lnTo>
                    <a:pt x="636692" y="50751"/>
                  </a:lnTo>
                  <a:lnTo>
                    <a:pt x="688208" y="25277"/>
                  </a:lnTo>
                  <a:lnTo>
                    <a:pt x="740496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2" name="object 4">
            <a:extLst>
              <a:ext uri="{FF2B5EF4-FFF2-40B4-BE49-F238E27FC236}">
                <a16:creationId xmlns:a16="http://schemas.microsoft.com/office/drawing/2014/main" id="{6B199284-56F3-473B-B864-8CFB7C639D4F}"/>
              </a:ext>
            </a:extLst>
          </p:cNvPr>
          <p:cNvGrpSpPr/>
          <p:nvPr/>
        </p:nvGrpSpPr>
        <p:grpSpPr>
          <a:xfrm>
            <a:off x="594123" y="1073863"/>
            <a:ext cx="5609365" cy="2066764"/>
            <a:chOff x="625014" y="1586996"/>
            <a:chExt cx="5609365" cy="2066764"/>
          </a:xfrm>
        </p:grpSpPr>
        <p:pic>
          <p:nvPicPr>
            <p:cNvPr id="63" name="object 5">
              <a:extLst>
                <a:ext uri="{FF2B5EF4-FFF2-40B4-BE49-F238E27FC236}">
                  <a16:creationId xmlns:a16="http://schemas.microsoft.com/office/drawing/2014/main" id="{2E23B368-17DC-4433-88E8-A3392AFDE640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6256" y="2101346"/>
              <a:ext cx="209397" cy="209397"/>
            </a:xfrm>
            <a:prstGeom prst="rect">
              <a:avLst/>
            </a:prstGeom>
          </p:spPr>
        </p:pic>
        <p:sp>
          <p:nvSpPr>
            <p:cNvPr id="64" name="object 6">
              <a:extLst>
                <a:ext uri="{FF2B5EF4-FFF2-40B4-BE49-F238E27FC236}">
                  <a16:creationId xmlns:a16="http://schemas.microsoft.com/office/drawing/2014/main" id="{E863C36B-B7E3-403B-9750-BA57353A4CB4}"/>
                </a:ext>
              </a:extLst>
            </p:cNvPr>
            <p:cNvSpPr/>
            <p:nvPr/>
          </p:nvSpPr>
          <p:spPr>
            <a:xfrm>
              <a:off x="2389745" y="1586996"/>
              <a:ext cx="1765300" cy="1005205"/>
            </a:xfrm>
            <a:custGeom>
              <a:avLst/>
              <a:gdLst/>
              <a:ahLst/>
              <a:cxnLst/>
              <a:rect l="l" t="t" r="r" b="b"/>
              <a:pathLst>
                <a:path w="1765300" h="1005205">
                  <a:moveTo>
                    <a:pt x="240895" y="212137"/>
                  </a:moveTo>
                  <a:lnTo>
                    <a:pt x="1645552" y="0"/>
                  </a:lnTo>
                  <a:lnTo>
                    <a:pt x="1765287" y="792815"/>
                  </a:lnTo>
                  <a:lnTo>
                    <a:pt x="360629" y="1004953"/>
                  </a:lnTo>
                  <a:lnTo>
                    <a:pt x="60498" y="849694"/>
                  </a:lnTo>
                  <a:lnTo>
                    <a:pt x="0" y="449107"/>
                  </a:lnTo>
                  <a:lnTo>
                    <a:pt x="240895" y="212138"/>
                  </a:lnTo>
                  <a:close/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7">
              <a:extLst>
                <a:ext uri="{FF2B5EF4-FFF2-40B4-BE49-F238E27FC236}">
                  <a16:creationId xmlns:a16="http://schemas.microsoft.com/office/drawing/2014/main" id="{377ECB3A-876F-43D7-96CC-D472011F5A8D}"/>
                </a:ext>
              </a:extLst>
            </p:cNvPr>
            <p:cNvSpPr/>
            <p:nvPr/>
          </p:nvSpPr>
          <p:spPr>
            <a:xfrm>
              <a:off x="2905070" y="1803602"/>
              <a:ext cx="1035050" cy="563245"/>
            </a:xfrm>
            <a:custGeom>
              <a:avLst/>
              <a:gdLst/>
              <a:ahLst/>
              <a:cxnLst/>
              <a:rect l="l" t="t" r="r" b="b"/>
              <a:pathLst>
                <a:path w="1035050" h="563244">
                  <a:moveTo>
                    <a:pt x="0" y="136400"/>
                  </a:moveTo>
                  <a:lnTo>
                    <a:pt x="970538" y="0"/>
                  </a:lnTo>
                </a:path>
                <a:path w="1035050" h="563244">
                  <a:moveTo>
                    <a:pt x="32240" y="349761"/>
                  </a:moveTo>
                  <a:lnTo>
                    <a:pt x="1002778" y="213360"/>
                  </a:lnTo>
                </a:path>
                <a:path w="1035050" h="563244">
                  <a:moveTo>
                    <a:pt x="64480" y="563120"/>
                  </a:moveTo>
                  <a:lnTo>
                    <a:pt x="1035018" y="426719"/>
                  </a:lnTo>
                </a:path>
              </a:pathLst>
            </a:custGeom>
            <a:ln w="115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8">
              <a:extLst>
                <a:ext uri="{FF2B5EF4-FFF2-40B4-BE49-F238E27FC236}">
                  <a16:creationId xmlns:a16="http://schemas.microsoft.com/office/drawing/2014/main" id="{A6F8AC69-44D5-4696-8BBA-5E09AE544D32}"/>
                </a:ext>
              </a:extLst>
            </p:cNvPr>
            <p:cNvSpPr/>
            <p:nvPr/>
          </p:nvSpPr>
          <p:spPr>
            <a:xfrm>
              <a:off x="1957729" y="1936212"/>
              <a:ext cx="635000" cy="311150"/>
            </a:xfrm>
            <a:custGeom>
              <a:avLst/>
              <a:gdLst/>
              <a:ahLst/>
              <a:cxnLst/>
              <a:rect l="l" t="t" r="r" b="b"/>
              <a:pathLst>
                <a:path w="635000" h="311150">
                  <a:moveTo>
                    <a:pt x="0" y="66267"/>
                  </a:moveTo>
                  <a:lnTo>
                    <a:pt x="46559" y="40018"/>
                  </a:lnTo>
                  <a:lnTo>
                    <a:pt x="91698" y="17642"/>
                  </a:lnTo>
                  <a:lnTo>
                    <a:pt x="133997" y="3011"/>
                  </a:lnTo>
                  <a:lnTo>
                    <a:pt x="172036" y="0"/>
                  </a:lnTo>
                  <a:lnTo>
                    <a:pt x="204395" y="12479"/>
                  </a:lnTo>
                  <a:lnTo>
                    <a:pt x="220641" y="36221"/>
                  </a:lnTo>
                  <a:lnTo>
                    <a:pt x="230081" y="73324"/>
                  </a:lnTo>
                  <a:lnTo>
                    <a:pt x="236008" y="118707"/>
                  </a:lnTo>
                  <a:lnTo>
                    <a:pt x="241717" y="167288"/>
                  </a:lnTo>
                  <a:lnTo>
                    <a:pt x="250498" y="213988"/>
                  </a:lnTo>
                  <a:lnTo>
                    <a:pt x="265647" y="253726"/>
                  </a:lnTo>
                  <a:lnTo>
                    <a:pt x="324955" y="297635"/>
                  </a:lnTo>
                  <a:lnTo>
                    <a:pt x="366230" y="307075"/>
                  </a:lnTo>
                  <a:lnTo>
                    <a:pt x="413149" y="310870"/>
                  </a:lnTo>
                  <a:lnTo>
                    <a:pt x="464585" y="310149"/>
                  </a:lnTo>
                  <a:lnTo>
                    <a:pt x="519408" y="306040"/>
                  </a:lnTo>
                  <a:lnTo>
                    <a:pt x="576490" y="299673"/>
                  </a:lnTo>
                  <a:lnTo>
                    <a:pt x="634701" y="29217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9">
              <a:extLst>
                <a:ext uri="{FF2B5EF4-FFF2-40B4-BE49-F238E27FC236}">
                  <a16:creationId xmlns:a16="http://schemas.microsoft.com/office/drawing/2014/main" id="{87F2CD94-C06F-4617-B20A-809A2562FB27}"/>
                </a:ext>
              </a:extLst>
            </p:cNvPr>
            <p:cNvSpPr/>
            <p:nvPr/>
          </p:nvSpPr>
          <p:spPr>
            <a:xfrm>
              <a:off x="719920" y="1972148"/>
              <a:ext cx="1249045" cy="1604010"/>
            </a:xfrm>
            <a:custGeom>
              <a:avLst/>
              <a:gdLst/>
              <a:ahLst/>
              <a:cxnLst/>
              <a:rect l="l" t="t" r="r" b="b"/>
              <a:pathLst>
                <a:path w="1249045" h="1604010">
                  <a:moveTo>
                    <a:pt x="1248769" y="0"/>
                  </a:moveTo>
                  <a:lnTo>
                    <a:pt x="0" y="0"/>
                  </a:lnTo>
                  <a:lnTo>
                    <a:pt x="0" y="1412544"/>
                  </a:lnTo>
                  <a:lnTo>
                    <a:pt x="14401" y="1453533"/>
                  </a:lnTo>
                  <a:lnTo>
                    <a:pt x="55573" y="1491458"/>
                  </a:lnTo>
                  <a:lnTo>
                    <a:pt x="120470" y="1525387"/>
                  </a:lnTo>
                  <a:lnTo>
                    <a:pt x="160862" y="1540561"/>
                  </a:lnTo>
                  <a:lnTo>
                    <a:pt x="206043" y="1554387"/>
                  </a:lnTo>
                  <a:lnTo>
                    <a:pt x="255631" y="1566748"/>
                  </a:lnTo>
                  <a:lnTo>
                    <a:pt x="309246" y="1577526"/>
                  </a:lnTo>
                  <a:lnTo>
                    <a:pt x="366506" y="1586607"/>
                  </a:lnTo>
                  <a:lnTo>
                    <a:pt x="427031" y="1593872"/>
                  </a:lnTo>
                  <a:lnTo>
                    <a:pt x="490440" y="1599206"/>
                  </a:lnTo>
                  <a:lnTo>
                    <a:pt x="556351" y="1602492"/>
                  </a:lnTo>
                  <a:lnTo>
                    <a:pt x="624385" y="1603613"/>
                  </a:lnTo>
                  <a:lnTo>
                    <a:pt x="692419" y="1602492"/>
                  </a:lnTo>
                  <a:lnTo>
                    <a:pt x="758330" y="1599206"/>
                  </a:lnTo>
                  <a:lnTo>
                    <a:pt x="821739" y="1593872"/>
                  </a:lnTo>
                  <a:lnTo>
                    <a:pt x="882264" y="1586607"/>
                  </a:lnTo>
                  <a:lnTo>
                    <a:pt x="939524" y="1577526"/>
                  </a:lnTo>
                  <a:lnTo>
                    <a:pt x="993138" y="1566748"/>
                  </a:lnTo>
                  <a:lnTo>
                    <a:pt x="1042726" y="1554387"/>
                  </a:lnTo>
                  <a:lnTo>
                    <a:pt x="1087907" y="1540561"/>
                  </a:lnTo>
                  <a:lnTo>
                    <a:pt x="1128299" y="1525387"/>
                  </a:lnTo>
                  <a:lnTo>
                    <a:pt x="1163522" y="1508980"/>
                  </a:lnTo>
                  <a:lnTo>
                    <a:pt x="1216938" y="1472936"/>
                  </a:lnTo>
                  <a:lnTo>
                    <a:pt x="1245105" y="1433363"/>
                  </a:lnTo>
                  <a:lnTo>
                    <a:pt x="1248769" y="1412544"/>
                  </a:lnTo>
                  <a:lnTo>
                    <a:pt x="1248769" y="0"/>
                  </a:lnTo>
                  <a:close/>
                </a:path>
              </a:pathLst>
            </a:custGeom>
            <a:solidFill>
              <a:srgbClr val="FFA5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10">
              <a:extLst>
                <a:ext uri="{FF2B5EF4-FFF2-40B4-BE49-F238E27FC236}">
                  <a16:creationId xmlns:a16="http://schemas.microsoft.com/office/drawing/2014/main" id="{32A466FE-4193-436C-9875-5078779AB356}"/>
                </a:ext>
              </a:extLst>
            </p:cNvPr>
            <p:cNvSpPr/>
            <p:nvPr/>
          </p:nvSpPr>
          <p:spPr>
            <a:xfrm>
              <a:off x="719920" y="1972148"/>
              <a:ext cx="1249045" cy="1604010"/>
            </a:xfrm>
            <a:custGeom>
              <a:avLst/>
              <a:gdLst/>
              <a:ahLst/>
              <a:cxnLst/>
              <a:rect l="l" t="t" r="r" b="b"/>
              <a:pathLst>
                <a:path w="1249045" h="1604010">
                  <a:moveTo>
                    <a:pt x="0" y="0"/>
                  </a:moveTo>
                  <a:lnTo>
                    <a:pt x="1248770" y="0"/>
                  </a:lnTo>
                  <a:lnTo>
                    <a:pt x="1248770" y="1412544"/>
                  </a:lnTo>
                  <a:lnTo>
                    <a:pt x="1234368" y="1453532"/>
                  </a:lnTo>
                  <a:lnTo>
                    <a:pt x="1193196" y="1491457"/>
                  </a:lnTo>
                  <a:lnTo>
                    <a:pt x="1128299" y="1525386"/>
                  </a:lnTo>
                  <a:lnTo>
                    <a:pt x="1087907" y="1540561"/>
                  </a:lnTo>
                  <a:lnTo>
                    <a:pt x="1042726" y="1554387"/>
                  </a:lnTo>
                  <a:lnTo>
                    <a:pt x="993138" y="1566747"/>
                  </a:lnTo>
                  <a:lnTo>
                    <a:pt x="939523" y="1577526"/>
                  </a:lnTo>
                  <a:lnTo>
                    <a:pt x="882263" y="1586606"/>
                  </a:lnTo>
                  <a:lnTo>
                    <a:pt x="821738" y="1593872"/>
                  </a:lnTo>
                  <a:lnTo>
                    <a:pt x="758330" y="1599206"/>
                  </a:lnTo>
                  <a:lnTo>
                    <a:pt x="692418" y="1602491"/>
                  </a:lnTo>
                  <a:lnTo>
                    <a:pt x="624385" y="1603613"/>
                  </a:lnTo>
                  <a:lnTo>
                    <a:pt x="556351" y="1602491"/>
                  </a:lnTo>
                  <a:lnTo>
                    <a:pt x="490439" y="1599206"/>
                  </a:lnTo>
                  <a:lnTo>
                    <a:pt x="427031" y="1593872"/>
                  </a:lnTo>
                  <a:lnTo>
                    <a:pt x="366506" y="1586606"/>
                  </a:lnTo>
                  <a:lnTo>
                    <a:pt x="309246" y="1577526"/>
                  </a:lnTo>
                  <a:lnTo>
                    <a:pt x="255631" y="1566747"/>
                  </a:lnTo>
                  <a:lnTo>
                    <a:pt x="206043" y="1554387"/>
                  </a:lnTo>
                  <a:lnTo>
                    <a:pt x="160862" y="1540561"/>
                  </a:lnTo>
                  <a:lnTo>
                    <a:pt x="120470" y="1525386"/>
                  </a:lnTo>
                  <a:lnTo>
                    <a:pt x="85246" y="1508979"/>
                  </a:lnTo>
                  <a:lnTo>
                    <a:pt x="31831" y="1472936"/>
                  </a:lnTo>
                  <a:lnTo>
                    <a:pt x="3663" y="1433363"/>
                  </a:lnTo>
                  <a:lnTo>
                    <a:pt x="0" y="1412544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11">
              <a:extLst>
                <a:ext uri="{FF2B5EF4-FFF2-40B4-BE49-F238E27FC236}">
                  <a16:creationId xmlns:a16="http://schemas.microsoft.com/office/drawing/2014/main" id="{3BE8CDB6-9925-48AF-BD3A-A3815F2F6FC5}"/>
                </a:ext>
              </a:extLst>
            </p:cNvPr>
            <p:cNvSpPr/>
            <p:nvPr/>
          </p:nvSpPr>
          <p:spPr>
            <a:xfrm>
              <a:off x="772366" y="2127200"/>
              <a:ext cx="1128395" cy="1358265"/>
            </a:xfrm>
            <a:custGeom>
              <a:avLst/>
              <a:gdLst/>
              <a:ahLst/>
              <a:cxnLst/>
              <a:rect l="l" t="t" r="r" b="b"/>
              <a:pathLst>
                <a:path w="1128395" h="1358264">
                  <a:moveTo>
                    <a:pt x="1128154" y="0"/>
                  </a:moveTo>
                  <a:lnTo>
                    <a:pt x="0" y="0"/>
                  </a:lnTo>
                  <a:lnTo>
                    <a:pt x="0" y="1195948"/>
                  </a:lnTo>
                  <a:lnTo>
                    <a:pt x="17227" y="1235780"/>
                  </a:lnTo>
                  <a:lnTo>
                    <a:pt x="66090" y="1271998"/>
                  </a:lnTo>
                  <a:lnTo>
                    <a:pt x="101063" y="1288372"/>
                  </a:lnTo>
                  <a:lnTo>
                    <a:pt x="142360" y="1303387"/>
                  </a:lnTo>
                  <a:lnTo>
                    <a:pt x="189451" y="1316892"/>
                  </a:lnTo>
                  <a:lnTo>
                    <a:pt x="241808" y="1328735"/>
                  </a:lnTo>
                  <a:lnTo>
                    <a:pt x="298902" y="1338766"/>
                  </a:lnTo>
                  <a:lnTo>
                    <a:pt x="360204" y="1346831"/>
                  </a:lnTo>
                  <a:lnTo>
                    <a:pt x="425187" y="1352779"/>
                  </a:lnTo>
                  <a:lnTo>
                    <a:pt x="493321" y="1356459"/>
                  </a:lnTo>
                  <a:lnTo>
                    <a:pt x="564077" y="1357720"/>
                  </a:lnTo>
                  <a:lnTo>
                    <a:pt x="634834" y="1356459"/>
                  </a:lnTo>
                  <a:lnTo>
                    <a:pt x="702968" y="1352779"/>
                  </a:lnTo>
                  <a:lnTo>
                    <a:pt x="767950" y="1346831"/>
                  </a:lnTo>
                  <a:lnTo>
                    <a:pt x="829253" y="1338766"/>
                  </a:lnTo>
                  <a:lnTo>
                    <a:pt x="886347" y="1328735"/>
                  </a:lnTo>
                  <a:lnTo>
                    <a:pt x="938703" y="1316892"/>
                  </a:lnTo>
                  <a:lnTo>
                    <a:pt x="985794" y="1303387"/>
                  </a:lnTo>
                  <a:lnTo>
                    <a:pt x="1027090" y="1288372"/>
                  </a:lnTo>
                  <a:lnTo>
                    <a:pt x="1062064" y="1271998"/>
                  </a:lnTo>
                  <a:lnTo>
                    <a:pt x="1110927" y="1235780"/>
                  </a:lnTo>
                  <a:lnTo>
                    <a:pt x="1128154" y="1195948"/>
                  </a:lnTo>
                  <a:lnTo>
                    <a:pt x="112815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70" name="object 12">
              <a:extLst>
                <a:ext uri="{FF2B5EF4-FFF2-40B4-BE49-F238E27FC236}">
                  <a16:creationId xmlns:a16="http://schemas.microsoft.com/office/drawing/2014/main" id="{09868498-17B2-4B18-A7D0-ADAF837AD4D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5015" y="1932014"/>
              <a:ext cx="1461837" cy="360947"/>
            </a:xfrm>
            <a:prstGeom prst="rect">
              <a:avLst/>
            </a:prstGeom>
          </p:spPr>
        </p:pic>
        <p:sp>
          <p:nvSpPr>
            <p:cNvPr id="71" name="object 13">
              <a:extLst>
                <a:ext uri="{FF2B5EF4-FFF2-40B4-BE49-F238E27FC236}">
                  <a16:creationId xmlns:a16="http://schemas.microsoft.com/office/drawing/2014/main" id="{4E93A86E-B9C5-46A8-A8FE-AD96400D072B}"/>
                </a:ext>
              </a:extLst>
            </p:cNvPr>
            <p:cNvSpPr/>
            <p:nvPr/>
          </p:nvSpPr>
          <p:spPr>
            <a:xfrm>
              <a:off x="625014" y="1932014"/>
              <a:ext cx="1462405" cy="361315"/>
            </a:xfrm>
            <a:custGeom>
              <a:avLst/>
              <a:gdLst/>
              <a:ahLst/>
              <a:cxnLst/>
              <a:rect l="l" t="t" r="r" b="b"/>
              <a:pathLst>
                <a:path w="1462405" h="361314">
                  <a:moveTo>
                    <a:pt x="102268" y="42111"/>
                  </a:moveTo>
                  <a:lnTo>
                    <a:pt x="50757" y="68993"/>
                  </a:lnTo>
                  <a:lnTo>
                    <a:pt x="18047" y="109036"/>
                  </a:lnTo>
                  <a:lnTo>
                    <a:pt x="1879" y="148702"/>
                  </a:lnTo>
                  <a:lnTo>
                    <a:pt x="0" y="174458"/>
                  </a:lnTo>
                  <a:lnTo>
                    <a:pt x="20068" y="176149"/>
                  </a:lnTo>
                  <a:lnTo>
                    <a:pt x="60534" y="163178"/>
                  </a:lnTo>
                  <a:lnTo>
                    <a:pt x="105323" y="151335"/>
                  </a:lnTo>
                  <a:lnTo>
                    <a:pt x="138363" y="156411"/>
                  </a:lnTo>
                  <a:lnTo>
                    <a:pt x="152180" y="192317"/>
                  </a:lnTo>
                  <a:lnTo>
                    <a:pt x="156410" y="247400"/>
                  </a:lnTo>
                  <a:lnTo>
                    <a:pt x="160640" y="299098"/>
                  </a:lnTo>
                  <a:lnTo>
                    <a:pt x="174458" y="324853"/>
                  </a:lnTo>
                  <a:lnTo>
                    <a:pt x="203690" y="307651"/>
                  </a:lnTo>
                  <a:lnTo>
                    <a:pt x="242135" y="263190"/>
                  </a:lnTo>
                  <a:lnTo>
                    <a:pt x="281332" y="217978"/>
                  </a:lnTo>
                  <a:lnTo>
                    <a:pt x="312821" y="198521"/>
                  </a:lnTo>
                  <a:lnTo>
                    <a:pt x="332513" y="221503"/>
                  </a:lnTo>
                  <a:lnTo>
                    <a:pt x="345532" y="269582"/>
                  </a:lnTo>
                  <a:lnTo>
                    <a:pt x="357234" y="318225"/>
                  </a:lnTo>
                  <a:lnTo>
                    <a:pt x="372979" y="342900"/>
                  </a:lnTo>
                  <a:lnTo>
                    <a:pt x="393517" y="328095"/>
                  </a:lnTo>
                  <a:lnTo>
                    <a:pt x="416217" y="289886"/>
                  </a:lnTo>
                  <a:lnTo>
                    <a:pt x="441361" y="251112"/>
                  </a:lnTo>
                  <a:lnTo>
                    <a:pt x="469232" y="234616"/>
                  </a:lnTo>
                  <a:lnTo>
                    <a:pt x="502554" y="255765"/>
                  </a:lnTo>
                  <a:lnTo>
                    <a:pt x="540293" y="299286"/>
                  </a:lnTo>
                  <a:lnTo>
                    <a:pt x="577093" y="342054"/>
                  </a:lnTo>
                  <a:lnTo>
                    <a:pt x="607595" y="360948"/>
                  </a:lnTo>
                  <a:lnTo>
                    <a:pt x="627522" y="340127"/>
                  </a:lnTo>
                  <a:lnTo>
                    <a:pt x="640681" y="295149"/>
                  </a:lnTo>
                  <a:lnTo>
                    <a:pt x="653840" y="249984"/>
                  </a:lnTo>
                  <a:lnTo>
                    <a:pt x="673768" y="228600"/>
                  </a:lnTo>
                  <a:lnTo>
                    <a:pt x="703424" y="246130"/>
                  </a:lnTo>
                  <a:lnTo>
                    <a:pt x="738814" y="286878"/>
                  </a:lnTo>
                  <a:lnTo>
                    <a:pt x="776272" y="328565"/>
                  </a:lnTo>
                  <a:lnTo>
                    <a:pt x="812132" y="348916"/>
                  </a:lnTo>
                  <a:lnTo>
                    <a:pt x="846346" y="335333"/>
                  </a:lnTo>
                  <a:lnTo>
                    <a:pt x="880561" y="301917"/>
                  </a:lnTo>
                  <a:lnTo>
                    <a:pt x="913647" y="266434"/>
                  </a:lnTo>
                  <a:lnTo>
                    <a:pt x="944479" y="246648"/>
                  </a:lnTo>
                  <a:lnTo>
                    <a:pt x="972161" y="253133"/>
                  </a:lnTo>
                  <a:lnTo>
                    <a:pt x="997493" y="274470"/>
                  </a:lnTo>
                  <a:lnTo>
                    <a:pt x="1021885" y="295432"/>
                  </a:lnTo>
                  <a:lnTo>
                    <a:pt x="1046747" y="300790"/>
                  </a:lnTo>
                  <a:lnTo>
                    <a:pt x="1070763" y="279405"/>
                  </a:lnTo>
                  <a:lnTo>
                    <a:pt x="1093746" y="241760"/>
                  </a:lnTo>
                  <a:lnTo>
                    <a:pt x="1118796" y="205054"/>
                  </a:lnTo>
                  <a:lnTo>
                    <a:pt x="1149016" y="186490"/>
                  </a:lnTo>
                  <a:lnTo>
                    <a:pt x="1189716" y="198239"/>
                  </a:lnTo>
                  <a:lnTo>
                    <a:pt x="1237748" y="228600"/>
                  </a:lnTo>
                  <a:lnTo>
                    <a:pt x="1283525" y="258961"/>
                  </a:lnTo>
                  <a:lnTo>
                    <a:pt x="1317458" y="270711"/>
                  </a:lnTo>
                  <a:lnTo>
                    <a:pt x="1332732" y="253979"/>
                  </a:lnTo>
                  <a:lnTo>
                    <a:pt x="1335881" y="220328"/>
                  </a:lnTo>
                  <a:lnTo>
                    <a:pt x="1337338" y="183293"/>
                  </a:lnTo>
                  <a:lnTo>
                    <a:pt x="1347537" y="156411"/>
                  </a:lnTo>
                  <a:lnTo>
                    <a:pt x="1375547" y="145460"/>
                  </a:lnTo>
                  <a:lnTo>
                    <a:pt x="1413710" y="142499"/>
                  </a:lnTo>
                  <a:lnTo>
                    <a:pt x="1447361" y="140478"/>
                  </a:lnTo>
                  <a:lnTo>
                    <a:pt x="1461837" y="132348"/>
                  </a:lnTo>
                  <a:lnTo>
                    <a:pt x="1431758" y="91741"/>
                  </a:lnTo>
                  <a:lnTo>
                    <a:pt x="1395851" y="68054"/>
                  </a:lnTo>
                  <a:lnTo>
                    <a:pt x="1347537" y="48127"/>
                  </a:lnTo>
                  <a:lnTo>
                    <a:pt x="1308740" y="36903"/>
                  </a:lnTo>
                  <a:lnTo>
                    <a:pt x="1264430" y="25846"/>
                  </a:lnTo>
                  <a:lnTo>
                    <a:pt x="1214437" y="15791"/>
                  </a:lnTo>
                  <a:lnTo>
                    <a:pt x="1158596" y="7575"/>
                  </a:lnTo>
                  <a:lnTo>
                    <a:pt x="1096739" y="2033"/>
                  </a:lnTo>
                  <a:lnTo>
                    <a:pt x="1028700" y="0"/>
                  </a:lnTo>
                  <a:lnTo>
                    <a:pt x="987506" y="962"/>
                  </a:lnTo>
                  <a:lnTo>
                    <a:pt x="942173" y="3624"/>
                  </a:lnTo>
                  <a:lnTo>
                    <a:pt x="893581" y="7647"/>
                  </a:lnTo>
                  <a:lnTo>
                    <a:pt x="842612" y="12691"/>
                  </a:lnTo>
                  <a:lnTo>
                    <a:pt x="790147" y="18418"/>
                  </a:lnTo>
                  <a:lnTo>
                    <a:pt x="737067" y="24488"/>
                  </a:lnTo>
                  <a:lnTo>
                    <a:pt x="684254" y="30563"/>
                  </a:lnTo>
                  <a:lnTo>
                    <a:pt x="632589" y="36303"/>
                  </a:lnTo>
                  <a:lnTo>
                    <a:pt x="582953" y="41370"/>
                  </a:lnTo>
                  <a:lnTo>
                    <a:pt x="536228" y="45424"/>
                  </a:lnTo>
                  <a:lnTo>
                    <a:pt x="493295" y="48127"/>
                  </a:lnTo>
                  <a:lnTo>
                    <a:pt x="436973" y="49019"/>
                  </a:lnTo>
                  <a:lnTo>
                    <a:pt x="380733" y="47186"/>
                  </a:lnTo>
                  <a:lnTo>
                    <a:pt x="325598" y="43755"/>
                  </a:lnTo>
                  <a:lnTo>
                    <a:pt x="272590" y="39855"/>
                  </a:lnTo>
                  <a:lnTo>
                    <a:pt x="222730" y="36612"/>
                  </a:lnTo>
                  <a:lnTo>
                    <a:pt x="177042" y="35155"/>
                  </a:lnTo>
                  <a:lnTo>
                    <a:pt x="136547" y="36612"/>
                  </a:lnTo>
                  <a:lnTo>
                    <a:pt x="102268" y="42111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2" name="object 14">
              <a:extLst>
                <a:ext uri="{FF2B5EF4-FFF2-40B4-BE49-F238E27FC236}">
                  <a16:creationId xmlns:a16="http://schemas.microsoft.com/office/drawing/2014/main" id="{54853B88-99D2-4B12-B39F-7528BA30539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4196" y="1766929"/>
              <a:ext cx="1264494" cy="330167"/>
            </a:xfrm>
            <a:prstGeom prst="rect">
              <a:avLst/>
            </a:prstGeom>
          </p:spPr>
        </p:pic>
        <p:sp>
          <p:nvSpPr>
            <p:cNvPr id="73" name="object 15">
              <a:extLst>
                <a:ext uri="{FF2B5EF4-FFF2-40B4-BE49-F238E27FC236}">
                  <a16:creationId xmlns:a16="http://schemas.microsoft.com/office/drawing/2014/main" id="{A08FDA39-EC92-471C-ADEF-6BD6E6BED6B4}"/>
                </a:ext>
              </a:extLst>
            </p:cNvPr>
            <p:cNvSpPr/>
            <p:nvPr/>
          </p:nvSpPr>
          <p:spPr>
            <a:xfrm>
              <a:off x="704196" y="1766929"/>
              <a:ext cx="1264920" cy="330200"/>
            </a:xfrm>
            <a:custGeom>
              <a:avLst/>
              <a:gdLst/>
              <a:ahLst/>
              <a:cxnLst/>
              <a:rect l="l" t="t" r="r" b="b"/>
              <a:pathLst>
                <a:path w="1264920" h="330200">
                  <a:moveTo>
                    <a:pt x="0" y="0"/>
                  </a:moveTo>
                  <a:lnTo>
                    <a:pt x="1264494" y="0"/>
                  </a:lnTo>
                  <a:lnTo>
                    <a:pt x="1264494" y="195184"/>
                  </a:lnTo>
                  <a:lnTo>
                    <a:pt x="1227635" y="240709"/>
                  </a:lnTo>
                  <a:lnTo>
                    <a:pt x="1166061" y="267547"/>
                  </a:lnTo>
                  <a:lnTo>
                    <a:pt x="1125597" y="279609"/>
                  </a:lnTo>
                  <a:lnTo>
                    <a:pt x="1079314" y="290632"/>
                  </a:lnTo>
                  <a:lnTo>
                    <a:pt x="1027686" y="300513"/>
                  </a:lnTo>
                  <a:lnTo>
                    <a:pt x="971187" y="309152"/>
                  </a:lnTo>
                  <a:lnTo>
                    <a:pt x="910294" y="316448"/>
                  </a:lnTo>
                  <a:lnTo>
                    <a:pt x="845478" y="322298"/>
                  </a:lnTo>
                  <a:lnTo>
                    <a:pt x="777216" y="326603"/>
                  </a:lnTo>
                  <a:lnTo>
                    <a:pt x="705981" y="329259"/>
                  </a:lnTo>
                  <a:lnTo>
                    <a:pt x="632248" y="330168"/>
                  </a:lnTo>
                  <a:lnTo>
                    <a:pt x="558514" y="329259"/>
                  </a:lnTo>
                  <a:lnTo>
                    <a:pt x="487279" y="326603"/>
                  </a:lnTo>
                  <a:lnTo>
                    <a:pt x="419017" y="322298"/>
                  </a:lnTo>
                  <a:lnTo>
                    <a:pt x="354201" y="316448"/>
                  </a:lnTo>
                  <a:lnTo>
                    <a:pt x="293308" y="309152"/>
                  </a:lnTo>
                  <a:lnTo>
                    <a:pt x="236809" y="300513"/>
                  </a:lnTo>
                  <a:lnTo>
                    <a:pt x="185182" y="290632"/>
                  </a:lnTo>
                  <a:lnTo>
                    <a:pt x="138898" y="279609"/>
                  </a:lnTo>
                  <a:lnTo>
                    <a:pt x="98434" y="267547"/>
                  </a:lnTo>
                  <a:lnTo>
                    <a:pt x="36860" y="240709"/>
                  </a:lnTo>
                  <a:lnTo>
                    <a:pt x="4254" y="210926"/>
                  </a:lnTo>
                  <a:lnTo>
                    <a:pt x="1" y="195185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16">
              <a:extLst>
                <a:ext uri="{FF2B5EF4-FFF2-40B4-BE49-F238E27FC236}">
                  <a16:creationId xmlns:a16="http://schemas.microsoft.com/office/drawing/2014/main" id="{EDADC737-17CE-4BC1-BA3B-000C5FC84C66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4196" y="1631947"/>
              <a:ext cx="1264493" cy="269965"/>
            </a:xfrm>
            <a:prstGeom prst="rect">
              <a:avLst/>
            </a:prstGeom>
          </p:spPr>
        </p:pic>
        <p:sp>
          <p:nvSpPr>
            <p:cNvPr id="75" name="object 17">
              <a:extLst>
                <a:ext uri="{FF2B5EF4-FFF2-40B4-BE49-F238E27FC236}">
                  <a16:creationId xmlns:a16="http://schemas.microsoft.com/office/drawing/2014/main" id="{417125A6-B252-4FFF-B9AE-2CE2A714701A}"/>
                </a:ext>
              </a:extLst>
            </p:cNvPr>
            <p:cNvSpPr/>
            <p:nvPr/>
          </p:nvSpPr>
          <p:spPr>
            <a:xfrm>
              <a:off x="704196" y="1631947"/>
              <a:ext cx="1264920" cy="270510"/>
            </a:xfrm>
            <a:custGeom>
              <a:avLst/>
              <a:gdLst/>
              <a:ahLst/>
              <a:cxnLst/>
              <a:rect l="l" t="t" r="r" b="b"/>
              <a:pathLst>
                <a:path w="1264920" h="270510">
                  <a:moveTo>
                    <a:pt x="0" y="134982"/>
                  </a:moveTo>
                  <a:lnTo>
                    <a:pt x="36859" y="89458"/>
                  </a:lnTo>
                  <a:lnTo>
                    <a:pt x="98433" y="62619"/>
                  </a:lnTo>
                  <a:lnTo>
                    <a:pt x="138897" y="50557"/>
                  </a:lnTo>
                  <a:lnTo>
                    <a:pt x="185180" y="39535"/>
                  </a:lnTo>
                  <a:lnTo>
                    <a:pt x="236808" y="29654"/>
                  </a:lnTo>
                  <a:lnTo>
                    <a:pt x="293306" y="21015"/>
                  </a:lnTo>
                  <a:lnTo>
                    <a:pt x="354200" y="13719"/>
                  </a:lnTo>
                  <a:lnTo>
                    <a:pt x="419016" y="7869"/>
                  </a:lnTo>
                  <a:lnTo>
                    <a:pt x="487278" y="3564"/>
                  </a:lnTo>
                  <a:lnTo>
                    <a:pt x="558513" y="908"/>
                  </a:lnTo>
                  <a:lnTo>
                    <a:pt x="632247" y="0"/>
                  </a:lnTo>
                  <a:lnTo>
                    <a:pt x="705980" y="908"/>
                  </a:lnTo>
                  <a:lnTo>
                    <a:pt x="777215" y="3564"/>
                  </a:lnTo>
                  <a:lnTo>
                    <a:pt x="845477" y="7869"/>
                  </a:lnTo>
                  <a:lnTo>
                    <a:pt x="910293" y="13719"/>
                  </a:lnTo>
                  <a:lnTo>
                    <a:pt x="971187" y="21015"/>
                  </a:lnTo>
                  <a:lnTo>
                    <a:pt x="1027685" y="29654"/>
                  </a:lnTo>
                  <a:lnTo>
                    <a:pt x="1079313" y="39535"/>
                  </a:lnTo>
                  <a:lnTo>
                    <a:pt x="1125596" y="50557"/>
                  </a:lnTo>
                  <a:lnTo>
                    <a:pt x="1166060" y="62619"/>
                  </a:lnTo>
                  <a:lnTo>
                    <a:pt x="1227634" y="89458"/>
                  </a:lnTo>
                  <a:lnTo>
                    <a:pt x="1260240" y="119240"/>
                  </a:lnTo>
                  <a:lnTo>
                    <a:pt x="1264494" y="134982"/>
                  </a:lnTo>
                  <a:lnTo>
                    <a:pt x="1260240" y="150724"/>
                  </a:lnTo>
                  <a:lnTo>
                    <a:pt x="1227634" y="180506"/>
                  </a:lnTo>
                  <a:lnTo>
                    <a:pt x="1166060" y="207345"/>
                  </a:lnTo>
                  <a:lnTo>
                    <a:pt x="1125596" y="219407"/>
                  </a:lnTo>
                  <a:lnTo>
                    <a:pt x="1079313" y="230429"/>
                  </a:lnTo>
                  <a:lnTo>
                    <a:pt x="1027685" y="240310"/>
                  </a:lnTo>
                  <a:lnTo>
                    <a:pt x="971187" y="248949"/>
                  </a:lnTo>
                  <a:lnTo>
                    <a:pt x="910293" y="256245"/>
                  </a:lnTo>
                  <a:lnTo>
                    <a:pt x="845477" y="262095"/>
                  </a:lnTo>
                  <a:lnTo>
                    <a:pt x="777215" y="266400"/>
                  </a:lnTo>
                  <a:lnTo>
                    <a:pt x="705980" y="269056"/>
                  </a:lnTo>
                  <a:lnTo>
                    <a:pt x="632247" y="269965"/>
                  </a:lnTo>
                  <a:lnTo>
                    <a:pt x="558513" y="269056"/>
                  </a:lnTo>
                  <a:lnTo>
                    <a:pt x="487278" y="266400"/>
                  </a:lnTo>
                  <a:lnTo>
                    <a:pt x="419016" y="262095"/>
                  </a:lnTo>
                  <a:lnTo>
                    <a:pt x="354200" y="256245"/>
                  </a:lnTo>
                  <a:lnTo>
                    <a:pt x="293306" y="248949"/>
                  </a:lnTo>
                  <a:lnTo>
                    <a:pt x="236808" y="240310"/>
                  </a:lnTo>
                  <a:lnTo>
                    <a:pt x="185180" y="230429"/>
                  </a:lnTo>
                  <a:lnTo>
                    <a:pt x="138897" y="219407"/>
                  </a:lnTo>
                  <a:lnTo>
                    <a:pt x="98433" y="207345"/>
                  </a:lnTo>
                  <a:lnTo>
                    <a:pt x="36859" y="180506"/>
                  </a:lnTo>
                  <a:lnTo>
                    <a:pt x="4253" y="150724"/>
                  </a:lnTo>
                  <a:lnTo>
                    <a:pt x="0" y="134982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18">
              <a:extLst>
                <a:ext uri="{FF2B5EF4-FFF2-40B4-BE49-F238E27FC236}">
                  <a16:creationId xmlns:a16="http://schemas.microsoft.com/office/drawing/2014/main" id="{7357E5F9-6956-4E30-BB83-6FA033A990FF}"/>
                </a:ext>
              </a:extLst>
            </p:cNvPr>
            <p:cNvSpPr/>
            <p:nvPr/>
          </p:nvSpPr>
          <p:spPr>
            <a:xfrm>
              <a:off x="834366" y="2263018"/>
              <a:ext cx="307340" cy="1110615"/>
            </a:xfrm>
            <a:custGeom>
              <a:avLst/>
              <a:gdLst/>
              <a:ahLst/>
              <a:cxnLst/>
              <a:rect l="l" t="t" r="r" b="b"/>
              <a:pathLst>
                <a:path w="307340" h="1110614">
                  <a:moveTo>
                    <a:pt x="55060" y="0"/>
                  </a:moveTo>
                  <a:lnTo>
                    <a:pt x="7203" y="38226"/>
                  </a:lnTo>
                  <a:lnTo>
                    <a:pt x="580" y="100286"/>
                  </a:lnTo>
                  <a:lnTo>
                    <a:pt x="259" y="143181"/>
                  </a:lnTo>
                  <a:lnTo>
                    <a:pt x="1221" y="192064"/>
                  </a:lnTo>
                  <a:lnTo>
                    <a:pt x="4853" y="302023"/>
                  </a:lnTo>
                  <a:lnTo>
                    <a:pt x="6455" y="360214"/>
                  </a:lnTo>
                  <a:lnTo>
                    <a:pt x="7203" y="418624"/>
                  </a:lnTo>
                  <a:lnTo>
                    <a:pt x="6888" y="463755"/>
                  </a:lnTo>
                  <a:lnTo>
                    <a:pt x="5907" y="513837"/>
                  </a:lnTo>
                  <a:lnTo>
                    <a:pt x="1535" y="680425"/>
                  </a:lnTo>
                  <a:lnTo>
                    <a:pt x="458" y="736946"/>
                  </a:lnTo>
                  <a:lnTo>
                    <a:pt x="0" y="791735"/>
                  </a:lnTo>
                  <a:lnTo>
                    <a:pt x="416" y="843456"/>
                  </a:lnTo>
                  <a:lnTo>
                    <a:pt x="1963" y="890773"/>
                  </a:lnTo>
                  <a:lnTo>
                    <a:pt x="4900" y="932348"/>
                  </a:lnTo>
                  <a:lnTo>
                    <a:pt x="29920" y="1029954"/>
                  </a:lnTo>
                  <a:lnTo>
                    <a:pt x="58763" y="1061479"/>
                  </a:lnTo>
                  <a:lnTo>
                    <a:pt x="127985" y="1089916"/>
                  </a:lnTo>
                  <a:lnTo>
                    <a:pt x="169183" y="1103318"/>
                  </a:lnTo>
                  <a:lnTo>
                    <a:pt x="216293" y="1109495"/>
                  </a:lnTo>
                  <a:lnTo>
                    <a:pt x="259699" y="1110544"/>
                  </a:lnTo>
                  <a:lnTo>
                    <a:pt x="289788" y="1108563"/>
                  </a:lnTo>
                  <a:lnTo>
                    <a:pt x="303782" y="1103028"/>
                  </a:lnTo>
                  <a:lnTo>
                    <a:pt x="306880" y="1093180"/>
                  </a:lnTo>
                  <a:lnTo>
                    <a:pt x="301432" y="1080768"/>
                  </a:lnTo>
                  <a:lnTo>
                    <a:pt x="289788" y="1067540"/>
                  </a:lnTo>
                  <a:lnTo>
                    <a:pt x="268815" y="1053788"/>
                  </a:lnTo>
                  <a:lnTo>
                    <a:pt x="205931" y="1022087"/>
                  </a:lnTo>
                  <a:lnTo>
                    <a:pt x="178121" y="1004139"/>
                  </a:lnTo>
                  <a:lnTo>
                    <a:pt x="155830" y="990299"/>
                  </a:lnTo>
                  <a:lnTo>
                    <a:pt x="135676" y="978733"/>
                  </a:lnTo>
                  <a:lnTo>
                    <a:pt x="118513" y="958425"/>
                  </a:lnTo>
                  <a:lnTo>
                    <a:pt x="105196" y="918363"/>
                  </a:lnTo>
                  <a:lnTo>
                    <a:pt x="95688" y="843765"/>
                  </a:lnTo>
                  <a:lnTo>
                    <a:pt x="92938" y="797740"/>
                  </a:lnTo>
                  <a:lnTo>
                    <a:pt x="91177" y="747029"/>
                  </a:lnTo>
                  <a:lnTo>
                    <a:pt x="90147" y="692480"/>
                  </a:lnTo>
                  <a:lnTo>
                    <a:pt x="89244" y="575260"/>
                  </a:lnTo>
                  <a:lnTo>
                    <a:pt x="89717" y="529276"/>
                  </a:lnTo>
                  <a:lnTo>
                    <a:pt x="91340" y="477251"/>
                  </a:lnTo>
                  <a:lnTo>
                    <a:pt x="93739" y="421086"/>
                  </a:lnTo>
                  <a:lnTo>
                    <a:pt x="99356" y="303946"/>
                  </a:lnTo>
                  <a:lnTo>
                    <a:pt x="101823" y="246774"/>
                  </a:lnTo>
                  <a:lnTo>
                    <a:pt x="103561" y="193071"/>
                  </a:lnTo>
                  <a:lnTo>
                    <a:pt x="104193" y="144738"/>
                  </a:lnTo>
                  <a:lnTo>
                    <a:pt x="103344" y="103677"/>
                  </a:lnTo>
                  <a:lnTo>
                    <a:pt x="100638" y="71791"/>
                  </a:lnTo>
                  <a:lnTo>
                    <a:pt x="82941" y="20919"/>
                  </a:lnTo>
                  <a:lnTo>
                    <a:pt x="55060" y="0"/>
                  </a:lnTo>
                  <a:close/>
                </a:path>
              </a:pathLst>
            </a:custGeom>
            <a:solidFill>
              <a:srgbClr val="FFA5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19">
              <a:extLst>
                <a:ext uri="{FF2B5EF4-FFF2-40B4-BE49-F238E27FC236}">
                  <a16:creationId xmlns:a16="http://schemas.microsoft.com/office/drawing/2014/main" id="{59361532-6A2D-4CD8-B888-7EBB35E1AAB0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63960" y="2922835"/>
              <a:ext cx="209251" cy="209251"/>
            </a:xfrm>
            <a:prstGeom prst="rect">
              <a:avLst/>
            </a:prstGeom>
          </p:spPr>
        </p:pic>
        <p:sp>
          <p:nvSpPr>
            <p:cNvPr id="78" name="object 20">
              <a:extLst>
                <a:ext uri="{FF2B5EF4-FFF2-40B4-BE49-F238E27FC236}">
                  <a16:creationId xmlns:a16="http://schemas.microsoft.com/office/drawing/2014/main" id="{D2A8D3F5-DB1C-4FF7-B8B7-D1A40C947855}"/>
                </a:ext>
              </a:extLst>
            </p:cNvPr>
            <p:cNvSpPr/>
            <p:nvPr/>
          </p:nvSpPr>
          <p:spPr>
            <a:xfrm>
              <a:off x="2533661" y="2642205"/>
              <a:ext cx="1767205" cy="1011555"/>
            </a:xfrm>
            <a:custGeom>
              <a:avLst/>
              <a:gdLst/>
              <a:ahLst/>
              <a:cxnLst/>
              <a:rect l="l" t="t" r="r" b="b"/>
              <a:pathLst>
                <a:path w="1767204" h="1011554">
                  <a:moveTo>
                    <a:pt x="1527268" y="792209"/>
                  </a:moveTo>
                  <a:lnTo>
                    <a:pt x="123685" y="1011348"/>
                  </a:lnTo>
                  <a:lnTo>
                    <a:pt x="0" y="219139"/>
                  </a:lnTo>
                  <a:lnTo>
                    <a:pt x="1403582" y="0"/>
                  </a:lnTo>
                  <a:lnTo>
                    <a:pt x="1704483" y="153761"/>
                  </a:lnTo>
                  <a:lnTo>
                    <a:pt x="1766978" y="554042"/>
                  </a:lnTo>
                  <a:lnTo>
                    <a:pt x="1527267" y="792208"/>
                  </a:lnTo>
                  <a:close/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21">
              <a:extLst>
                <a:ext uri="{FF2B5EF4-FFF2-40B4-BE49-F238E27FC236}">
                  <a16:creationId xmlns:a16="http://schemas.microsoft.com/office/drawing/2014/main" id="{53B0931E-0870-4492-B7B7-A4D8236DAA3E}"/>
                </a:ext>
              </a:extLst>
            </p:cNvPr>
            <p:cNvSpPr/>
            <p:nvPr/>
          </p:nvSpPr>
          <p:spPr>
            <a:xfrm>
              <a:off x="2750771" y="2866979"/>
              <a:ext cx="1033144" cy="580390"/>
            </a:xfrm>
            <a:custGeom>
              <a:avLst/>
              <a:gdLst/>
              <a:ahLst/>
              <a:cxnLst/>
              <a:rect l="l" t="t" r="r" b="b"/>
              <a:pathLst>
                <a:path w="1033145" h="580389">
                  <a:moveTo>
                    <a:pt x="1032939" y="426719"/>
                  </a:moveTo>
                  <a:lnTo>
                    <a:pt x="66608" y="579771"/>
                  </a:lnTo>
                </a:path>
                <a:path w="1033145" h="580389">
                  <a:moveTo>
                    <a:pt x="999634" y="213359"/>
                  </a:moveTo>
                  <a:lnTo>
                    <a:pt x="33304" y="366411"/>
                  </a:lnTo>
                </a:path>
                <a:path w="1033145" h="580389">
                  <a:moveTo>
                    <a:pt x="966330" y="0"/>
                  </a:moveTo>
                  <a:lnTo>
                    <a:pt x="0" y="153051"/>
                  </a:lnTo>
                </a:path>
              </a:pathLst>
            </a:custGeom>
            <a:ln w="115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22">
              <a:extLst>
                <a:ext uri="{FF2B5EF4-FFF2-40B4-BE49-F238E27FC236}">
                  <a16:creationId xmlns:a16="http://schemas.microsoft.com/office/drawing/2014/main" id="{DD1F67FF-11D7-42D7-8D93-004E1B6D1899}"/>
                </a:ext>
              </a:extLst>
            </p:cNvPr>
            <p:cNvSpPr/>
            <p:nvPr/>
          </p:nvSpPr>
          <p:spPr>
            <a:xfrm>
              <a:off x="4866881" y="1972148"/>
              <a:ext cx="1249045" cy="1604010"/>
            </a:xfrm>
            <a:custGeom>
              <a:avLst/>
              <a:gdLst/>
              <a:ahLst/>
              <a:cxnLst/>
              <a:rect l="l" t="t" r="r" b="b"/>
              <a:pathLst>
                <a:path w="1249045" h="1604010">
                  <a:moveTo>
                    <a:pt x="1248769" y="0"/>
                  </a:moveTo>
                  <a:lnTo>
                    <a:pt x="0" y="0"/>
                  </a:lnTo>
                  <a:lnTo>
                    <a:pt x="0" y="1412544"/>
                  </a:lnTo>
                  <a:lnTo>
                    <a:pt x="14401" y="1453533"/>
                  </a:lnTo>
                  <a:lnTo>
                    <a:pt x="55573" y="1491458"/>
                  </a:lnTo>
                  <a:lnTo>
                    <a:pt x="120469" y="1525387"/>
                  </a:lnTo>
                  <a:lnTo>
                    <a:pt x="160862" y="1540561"/>
                  </a:lnTo>
                  <a:lnTo>
                    <a:pt x="206042" y="1554387"/>
                  </a:lnTo>
                  <a:lnTo>
                    <a:pt x="255630" y="1566748"/>
                  </a:lnTo>
                  <a:lnTo>
                    <a:pt x="309245" y="1577526"/>
                  </a:lnTo>
                  <a:lnTo>
                    <a:pt x="366505" y="1586607"/>
                  </a:lnTo>
                  <a:lnTo>
                    <a:pt x="427030" y="1593872"/>
                  </a:lnTo>
                  <a:lnTo>
                    <a:pt x="490438" y="1599206"/>
                  </a:lnTo>
                  <a:lnTo>
                    <a:pt x="556350" y="1602492"/>
                  </a:lnTo>
                  <a:lnTo>
                    <a:pt x="624384" y="1603613"/>
                  </a:lnTo>
                  <a:lnTo>
                    <a:pt x="692417" y="1602492"/>
                  </a:lnTo>
                  <a:lnTo>
                    <a:pt x="758329" y="1599206"/>
                  </a:lnTo>
                  <a:lnTo>
                    <a:pt x="821737" y="1593872"/>
                  </a:lnTo>
                  <a:lnTo>
                    <a:pt x="882262" y="1586607"/>
                  </a:lnTo>
                  <a:lnTo>
                    <a:pt x="939523" y="1577526"/>
                  </a:lnTo>
                  <a:lnTo>
                    <a:pt x="993137" y="1566748"/>
                  </a:lnTo>
                  <a:lnTo>
                    <a:pt x="1042725" y="1554387"/>
                  </a:lnTo>
                  <a:lnTo>
                    <a:pt x="1087906" y="1540561"/>
                  </a:lnTo>
                  <a:lnTo>
                    <a:pt x="1128299" y="1525387"/>
                  </a:lnTo>
                  <a:lnTo>
                    <a:pt x="1163522" y="1508980"/>
                  </a:lnTo>
                  <a:lnTo>
                    <a:pt x="1216937" y="1472936"/>
                  </a:lnTo>
                  <a:lnTo>
                    <a:pt x="1245105" y="1433363"/>
                  </a:lnTo>
                  <a:lnTo>
                    <a:pt x="1248769" y="1412544"/>
                  </a:lnTo>
                  <a:lnTo>
                    <a:pt x="1248769" y="0"/>
                  </a:lnTo>
                  <a:close/>
                </a:path>
              </a:pathLst>
            </a:custGeom>
            <a:solidFill>
              <a:srgbClr val="FFA5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23">
              <a:extLst>
                <a:ext uri="{FF2B5EF4-FFF2-40B4-BE49-F238E27FC236}">
                  <a16:creationId xmlns:a16="http://schemas.microsoft.com/office/drawing/2014/main" id="{89C0D010-C238-4138-AB6E-F6E0979D8B91}"/>
                </a:ext>
              </a:extLst>
            </p:cNvPr>
            <p:cNvSpPr/>
            <p:nvPr/>
          </p:nvSpPr>
          <p:spPr>
            <a:xfrm>
              <a:off x="4866881" y="1972148"/>
              <a:ext cx="1249045" cy="1604010"/>
            </a:xfrm>
            <a:custGeom>
              <a:avLst/>
              <a:gdLst/>
              <a:ahLst/>
              <a:cxnLst/>
              <a:rect l="l" t="t" r="r" b="b"/>
              <a:pathLst>
                <a:path w="1249045" h="1604010">
                  <a:moveTo>
                    <a:pt x="0" y="0"/>
                  </a:moveTo>
                  <a:lnTo>
                    <a:pt x="1248770" y="0"/>
                  </a:lnTo>
                  <a:lnTo>
                    <a:pt x="1248770" y="1412544"/>
                  </a:lnTo>
                  <a:lnTo>
                    <a:pt x="1234368" y="1453532"/>
                  </a:lnTo>
                  <a:lnTo>
                    <a:pt x="1193196" y="1491457"/>
                  </a:lnTo>
                  <a:lnTo>
                    <a:pt x="1128299" y="1525386"/>
                  </a:lnTo>
                  <a:lnTo>
                    <a:pt x="1087907" y="1540561"/>
                  </a:lnTo>
                  <a:lnTo>
                    <a:pt x="1042726" y="1554387"/>
                  </a:lnTo>
                  <a:lnTo>
                    <a:pt x="993138" y="1566747"/>
                  </a:lnTo>
                  <a:lnTo>
                    <a:pt x="939523" y="1577526"/>
                  </a:lnTo>
                  <a:lnTo>
                    <a:pt x="882263" y="1586606"/>
                  </a:lnTo>
                  <a:lnTo>
                    <a:pt x="821738" y="1593872"/>
                  </a:lnTo>
                  <a:lnTo>
                    <a:pt x="758330" y="1599206"/>
                  </a:lnTo>
                  <a:lnTo>
                    <a:pt x="692418" y="1602491"/>
                  </a:lnTo>
                  <a:lnTo>
                    <a:pt x="624385" y="1603613"/>
                  </a:lnTo>
                  <a:lnTo>
                    <a:pt x="556351" y="1602491"/>
                  </a:lnTo>
                  <a:lnTo>
                    <a:pt x="490439" y="1599206"/>
                  </a:lnTo>
                  <a:lnTo>
                    <a:pt x="427031" y="1593872"/>
                  </a:lnTo>
                  <a:lnTo>
                    <a:pt x="366506" y="1586606"/>
                  </a:lnTo>
                  <a:lnTo>
                    <a:pt x="309246" y="1577526"/>
                  </a:lnTo>
                  <a:lnTo>
                    <a:pt x="255631" y="1566747"/>
                  </a:lnTo>
                  <a:lnTo>
                    <a:pt x="206043" y="1554387"/>
                  </a:lnTo>
                  <a:lnTo>
                    <a:pt x="160862" y="1540561"/>
                  </a:lnTo>
                  <a:lnTo>
                    <a:pt x="120470" y="1525386"/>
                  </a:lnTo>
                  <a:lnTo>
                    <a:pt x="85246" y="1508979"/>
                  </a:lnTo>
                  <a:lnTo>
                    <a:pt x="31831" y="1472936"/>
                  </a:lnTo>
                  <a:lnTo>
                    <a:pt x="3663" y="1433363"/>
                  </a:lnTo>
                  <a:lnTo>
                    <a:pt x="0" y="1412544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24">
              <a:extLst>
                <a:ext uri="{FF2B5EF4-FFF2-40B4-BE49-F238E27FC236}">
                  <a16:creationId xmlns:a16="http://schemas.microsoft.com/office/drawing/2014/main" id="{174FC26F-3F46-481B-9DA0-BCF2CC1279BA}"/>
                </a:ext>
              </a:extLst>
            </p:cNvPr>
            <p:cNvSpPr/>
            <p:nvPr/>
          </p:nvSpPr>
          <p:spPr>
            <a:xfrm>
              <a:off x="4919326" y="2127200"/>
              <a:ext cx="1128395" cy="1358265"/>
            </a:xfrm>
            <a:custGeom>
              <a:avLst/>
              <a:gdLst/>
              <a:ahLst/>
              <a:cxnLst/>
              <a:rect l="l" t="t" r="r" b="b"/>
              <a:pathLst>
                <a:path w="1128395" h="1358264">
                  <a:moveTo>
                    <a:pt x="1128154" y="0"/>
                  </a:moveTo>
                  <a:lnTo>
                    <a:pt x="0" y="0"/>
                  </a:lnTo>
                  <a:lnTo>
                    <a:pt x="0" y="1195948"/>
                  </a:lnTo>
                  <a:lnTo>
                    <a:pt x="17227" y="1235780"/>
                  </a:lnTo>
                  <a:lnTo>
                    <a:pt x="66090" y="1271998"/>
                  </a:lnTo>
                  <a:lnTo>
                    <a:pt x="101063" y="1288372"/>
                  </a:lnTo>
                  <a:lnTo>
                    <a:pt x="142360" y="1303387"/>
                  </a:lnTo>
                  <a:lnTo>
                    <a:pt x="189451" y="1316892"/>
                  </a:lnTo>
                  <a:lnTo>
                    <a:pt x="241807" y="1328735"/>
                  </a:lnTo>
                  <a:lnTo>
                    <a:pt x="298901" y="1338766"/>
                  </a:lnTo>
                  <a:lnTo>
                    <a:pt x="360204" y="1346831"/>
                  </a:lnTo>
                  <a:lnTo>
                    <a:pt x="425187" y="1352779"/>
                  </a:lnTo>
                  <a:lnTo>
                    <a:pt x="493321" y="1356459"/>
                  </a:lnTo>
                  <a:lnTo>
                    <a:pt x="564078" y="1357720"/>
                  </a:lnTo>
                  <a:lnTo>
                    <a:pt x="634834" y="1356459"/>
                  </a:lnTo>
                  <a:lnTo>
                    <a:pt x="702968" y="1352779"/>
                  </a:lnTo>
                  <a:lnTo>
                    <a:pt x="767951" y="1346831"/>
                  </a:lnTo>
                  <a:lnTo>
                    <a:pt x="829253" y="1338766"/>
                  </a:lnTo>
                  <a:lnTo>
                    <a:pt x="886347" y="1328735"/>
                  </a:lnTo>
                  <a:lnTo>
                    <a:pt x="938703" y="1316892"/>
                  </a:lnTo>
                  <a:lnTo>
                    <a:pt x="985794" y="1303387"/>
                  </a:lnTo>
                  <a:lnTo>
                    <a:pt x="1027091" y="1288372"/>
                  </a:lnTo>
                  <a:lnTo>
                    <a:pt x="1062064" y="1271998"/>
                  </a:lnTo>
                  <a:lnTo>
                    <a:pt x="1110927" y="1235780"/>
                  </a:lnTo>
                  <a:lnTo>
                    <a:pt x="1128154" y="1195948"/>
                  </a:lnTo>
                  <a:lnTo>
                    <a:pt x="112815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3" name="object 25">
              <a:extLst>
                <a:ext uri="{FF2B5EF4-FFF2-40B4-BE49-F238E27FC236}">
                  <a16:creationId xmlns:a16="http://schemas.microsoft.com/office/drawing/2014/main" id="{37CDD053-09E6-4CF1-A52A-6BFDC95E29D3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771975" y="1932014"/>
              <a:ext cx="1461836" cy="360947"/>
            </a:xfrm>
            <a:prstGeom prst="rect">
              <a:avLst/>
            </a:prstGeom>
          </p:spPr>
        </p:pic>
        <p:sp>
          <p:nvSpPr>
            <p:cNvPr id="84" name="object 26">
              <a:extLst>
                <a:ext uri="{FF2B5EF4-FFF2-40B4-BE49-F238E27FC236}">
                  <a16:creationId xmlns:a16="http://schemas.microsoft.com/office/drawing/2014/main" id="{83321120-687D-4F9A-927B-1B75F9E13E9D}"/>
                </a:ext>
              </a:extLst>
            </p:cNvPr>
            <p:cNvSpPr/>
            <p:nvPr/>
          </p:nvSpPr>
          <p:spPr>
            <a:xfrm>
              <a:off x="4771974" y="1932014"/>
              <a:ext cx="1462405" cy="361315"/>
            </a:xfrm>
            <a:custGeom>
              <a:avLst/>
              <a:gdLst/>
              <a:ahLst/>
              <a:cxnLst/>
              <a:rect l="l" t="t" r="r" b="b"/>
              <a:pathLst>
                <a:path w="1462404" h="361314">
                  <a:moveTo>
                    <a:pt x="102268" y="42111"/>
                  </a:moveTo>
                  <a:lnTo>
                    <a:pt x="50757" y="68993"/>
                  </a:lnTo>
                  <a:lnTo>
                    <a:pt x="18047" y="109036"/>
                  </a:lnTo>
                  <a:lnTo>
                    <a:pt x="1879" y="148702"/>
                  </a:lnTo>
                  <a:lnTo>
                    <a:pt x="0" y="174458"/>
                  </a:lnTo>
                  <a:lnTo>
                    <a:pt x="20068" y="176149"/>
                  </a:lnTo>
                  <a:lnTo>
                    <a:pt x="60534" y="163178"/>
                  </a:lnTo>
                  <a:lnTo>
                    <a:pt x="105323" y="151335"/>
                  </a:lnTo>
                  <a:lnTo>
                    <a:pt x="138363" y="156411"/>
                  </a:lnTo>
                  <a:lnTo>
                    <a:pt x="152180" y="192317"/>
                  </a:lnTo>
                  <a:lnTo>
                    <a:pt x="156410" y="247400"/>
                  </a:lnTo>
                  <a:lnTo>
                    <a:pt x="160640" y="299098"/>
                  </a:lnTo>
                  <a:lnTo>
                    <a:pt x="174458" y="324853"/>
                  </a:lnTo>
                  <a:lnTo>
                    <a:pt x="203690" y="307651"/>
                  </a:lnTo>
                  <a:lnTo>
                    <a:pt x="242135" y="263190"/>
                  </a:lnTo>
                  <a:lnTo>
                    <a:pt x="281332" y="217978"/>
                  </a:lnTo>
                  <a:lnTo>
                    <a:pt x="312821" y="198521"/>
                  </a:lnTo>
                  <a:lnTo>
                    <a:pt x="332513" y="221503"/>
                  </a:lnTo>
                  <a:lnTo>
                    <a:pt x="345532" y="269582"/>
                  </a:lnTo>
                  <a:lnTo>
                    <a:pt x="357234" y="318225"/>
                  </a:lnTo>
                  <a:lnTo>
                    <a:pt x="372979" y="342900"/>
                  </a:lnTo>
                  <a:lnTo>
                    <a:pt x="393517" y="328095"/>
                  </a:lnTo>
                  <a:lnTo>
                    <a:pt x="416217" y="289886"/>
                  </a:lnTo>
                  <a:lnTo>
                    <a:pt x="441361" y="251112"/>
                  </a:lnTo>
                  <a:lnTo>
                    <a:pt x="469232" y="234616"/>
                  </a:lnTo>
                  <a:lnTo>
                    <a:pt x="502554" y="255765"/>
                  </a:lnTo>
                  <a:lnTo>
                    <a:pt x="540293" y="299286"/>
                  </a:lnTo>
                  <a:lnTo>
                    <a:pt x="577093" y="342054"/>
                  </a:lnTo>
                  <a:lnTo>
                    <a:pt x="607595" y="360948"/>
                  </a:lnTo>
                  <a:lnTo>
                    <a:pt x="627522" y="340127"/>
                  </a:lnTo>
                  <a:lnTo>
                    <a:pt x="640681" y="295149"/>
                  </a:lnTo>
                  <a:lnTo>
                    <a:pt x="653840" y="249984"/>
                  </a:lnTo>
                  <a:lnTo>
                    <a:pt x="673768" y="228600"/>
                  </a:lnTo>
                  <a:lnTo>
                    <a:pt x="703424" y="246130"/>
                  </a:lnTo>
                  <a:lnTo>
                    <a:pt x="738814" y="286878"/>
                  </a:lnTo>
                  <a:lnTo>
                    <a:pt x="776272" y="328565"/>
                  </a:lnTo>
                  <a:lnTo>
                    <a:pt x="812132" y="348916"/>
                  </a:lnTo>
                  <a:lnTo>
                    <a:pt x="846346" y="335333"/>
                  </a:lnTo>
                  <a:lnTo>
                    <a:pt x="880561" y="301917"/>
                  </a:lnTo>
                  <a:lnTo>
                    <a:pt x="913647" y="266434"/>
                  </a:lnTo>
                  <a:lnTo>
                    <a:pt x="944479" y="246648"/>
                  </a:lnTo>
                  <a:lnTo>
                    <a:pt x="972161" y="253133"/>
                  </a:lnTo>
                  <a:lnTo>
                    <a:pt x="997493" y="274470"/>
                  </a:lnTo>
                  <a:lnTo>
                    <a:pt x="1021885" y="295432"/>
                  </a:lnTo>
                  <a:lnTo>
                    <a:pt x="1046747" y="300790"/>
                  </a:lnTo>
                  <a:lnTo>
                    <a:pt x="1070763" y="279405"/>
                  </a:lnTo>
                  <a:lnTo>
                    <a:pt x="1093746" y="241760"/>
                  </a:lnTo>
                  <a:lnTo>
                    <a:pt x="1118796" y="205054"/>
                  </a:lnTo>
                  <a:lnTo>
                    <a:pt x="1149016" y="186490"/>
                  </a:lnTo>
                  <a:lnTo>
                    <a:pt x="1189716" y="198239"/>
                  </a:lnTo>
                  <a:lnTo>
                    <a:pt x="1237748" y="228600"/>
                  </a:lnTo>
                  <a:lnTo>
                    <a:pt x="1283525" y="258961"/>
                  </a:lnTo>
                  <a:lnTo>
                    <a:pt x="1317458" y="270711"/>
                  </a:lnTo>
                  <a:lnTo>
                    <a:pt x="1332732" y="253979"/>
                  </a:lnTo>
                  <a:lnTo>
                    <a:pt x="1335881" y="220328"/>
                  </a:lnTo>
                  <a:lnTo>
                    <a:pt x="1337338" y="183293"/>
                  </a:lnTo>
                  <a:lnTo>
                    <a:pt x="1347537" y="156411"/>
                  </a:lnTo>
                  <a:lnTo>
                    <a:pt x="1375547" y="145460"/>
                  </a:lnTo>
                  <a:lnTo>
                    <a:pt x="1413710" y="142499"/>
                  </a:lnTo>
                  <a:lnTo>
                    <a:pt x="1447361" y="140478"/>
                  </a:lnTo>
                  <a:lnTo>
                    <a:pt x="1461837" y="132348"/>
                  </a:lnTo>
                  <a:lnTo>
                    <a:pt x="1431758" y="91741"/>
                  </a:lnTo>
                  <a:lnTo>
                    <a:pt x="1395851" y="68054"/>
                  </a:lnTo>
                  <a:lnTo>
                    <a:pt x="1347537" y="48127"/>
                  </a:lnTo>
                  <a:lnTo>
                    <a:pt x="1308740" y="36903"/>
                  </a:lnTo>
                  <a:lnTo>
                    <a:pt x="1264430" y="25846"/>
                  </a:lnTo>
                  <a:lnTo>
                    <a:pt x="1214437" y="15791"/>
                  </a:lnTo>
                  <a:lnTo>
                    <a:pt x="1158596" y="7575"/>
                  </a:lnTo>
                  <a:lnTo>
                    <a:pt x="1096739" y="2033"/>
                  </a:lnTo>
                  <a:lnTo>
                    <a:pt x="1028700" y="0"/>
                  </a:lnTo>
                  <a:lnTo>
                    <a:pt x="987506" y="962"/>
                  </a:lnTo>
                  <a:lnTo>
                    <a:pt x="942173" y="3624"/>
                  </a:lnTo>
                  <a:lnTo>
                    <a:pt x="893581" y="7647"/>
                  </a:lnTo>
                  <a:lnTo>
                    <a:pt x="842612" y="12691"/>
                  </a:lnTo>
                  <a:lnTo>
                    <a:pt x="790147" y="18418"/>
                  </a:lnTo>
                  <a:lnTo>
                    <a:pt x="737067" y="24488"/>
                  </a:lnTo>
                  <a:lnTo>
                    <a:pt x="684254" y="30563"/>
                  </a:lnTo>
                  <a:lnTo>
                    <a:pt x="632589" y="36303"/>
                  </a:lnTo>
                  <a:lnTo>
                    <a:pt x="582953" y="41370"/>
                  </a:lnTo>
                  <a:lnTo>
                    <a:pt x="536228" y="45424"/>
                  </a:lnTo>
                  <a:lnTo>
                    <a:pt x="493295" y="48127"/>
                  </a:lnTo>
                  <a:lnTo>
                    <a:pt x="436973" y="49019"/>
                  </a:lnTo>
                  <a:lnTo>
                    <a:pt x="380733" y="47186"/>
                  </a:lnTo>
                  <a:lnTo>
                    <a:pt x="325598" y="43755"/>
                  </a:lnTo>
                  <a:lnTo>
                    <a:pt x="272590" y="39855"/>
                  </a:lnTo>
                  <a:lnTo>
                    <a:pt x="222730" y="36612"/>
                  </a:lnTo>
                  <a:lnTo>
                    <a:pt x="177042" y="35155"/>
                  </a:lnTo>
                  <a:lnTo>
                    <a:pt x="136547" y="36612"/>
                  </a:lnTo>
                  <a:lnTo>
                    <a:pt x="102268" y="42111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5" name="object 27">
              <a:extLst>
                <a:ext uri="{FF2B5EF4-FFF2-40B4-BE49-F238E27FC236}">
                  <a16:creationId xmlns:a16="http://schemas.microsoft.com/office/drawing/2014/main" id="{6E95358F-4995-4B94-910D-3D1669CD0090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851157" y="1766929"/>
              <a:ext cx="1264494" cy="330167"/>
            </a:xfrm>
            <a:prstGeom prst="rect">
              <a:avLst/>
            </a:prstGeom>
          </p:spPr>
        </p:pic>
        <p:sp>
          <p:nvSpPr>
            <p:cNvPr id="86" name="object 28">
              <a:extLst>
                <a:ext uri="{FF2B5EF4-FFF2-40B4-BE49-F238E27FC236}">
                  <a16:creationId xmlns:a16="http://schemas.microsoft.com/office/drawing/2014/main" id="{79993F4A-260B-41F3-ABF7-CA305BF5D0DD}"/>
                </a:ext>
              </a:extLst>
            </p:cNvPr>
            <p:cNvSpPr/>
            <p:nvPr/>
          </p:nvSpPr>
          <p:spPr>
            <a:xfrm>
              <a:off x="4851157" y="1766929"/>
              <a:ext cx="1264920" cy="330200"/>
            </a:xfrm>
            <a:custGeom>
              <a:avLst/>
              <a:gdLst/>
              <a:ahLst/>
              <a:cxnLst/>
              <a:rect l="l" t="t" r="r" b="b"/>
              <a:pathLst>
                <a:path w="1264920" h="330200">
                  <a:moveTo>
                    <a:pt x="0" y="0"/>
                  </a:moveTo>
                  <a:lnTo>
                    <a:pt x="1264494" y="0"/>
                  </a:lnTo>
                  <a:lnTo>
                    <a:pt x="1264494" y="195184"/>
                  </a:lnTo>
                  <a:lnTo>
                    <a:pt x="1227635" y="240709"/>
                  </a:lnTo>
                  <a:lnTo>
                    <a:pt x="1166061" y="267547"/>
                  </a:lnTo>
                  <a:lnTo>
                    <a:pt x="1125597" y="279609"/>
                  </a:lnTo>
                  <a:lnTo>
                    <a:pt x="1079314" y="290632"/>
                  </a:lnTo>
                  <a:lnTo>
                    <a:pt x="1027686" y="300513"/>
                  </a:lnTo>
                  <a:lnTo>
                    <a:pt x="971187" y="309152"/>
                  </a:lnTo>
                  <a:lnTo>
                    <a:pt x="910294" y="316448"/>
                  </a:lnTo>
                  <a:lnTo>
                    <a:pt x="845478" y="322298"/>
                  </a:lnTo>
                  <a:lnTo>
                    <a:pt x="777216" y="326603"/>
                  </a:lnTo>
                  <a:lnTo>
                    <a:pt x="705981" y="329259"/>
                  </a:lnTo>
                  <a:lnTo>
                    <a:pt x="632248" y="330168"/>
                  </a:lnTo>
                  <a:lnTo>
                    <a:pt x="558514" y="329259"/>
                  </a:lnTo>
                  <a:lnTo>
                    <a:pt x="487279" y="326603"/>
                  </a:lnTo>
                  <a:lnTo>
                    <a:pt x="419017" y="322298"/>
                  </a:lnTo>
                  <a:lnTo>
                    <a:pt x="354201" y="316448"/>
                  </a:lnTo>
                  <a:lnTo>
                    <a:pt x="293308" y="309152"/>
                  </a:lnTo>
                  <a:lnTo>
                    <a:pt x="236809" y="300513"/>
                  </a:lnTo>
                  <a:lnTo>
                    <a:pt x="185182" y="290632"/>
                  </a:lnTo>
                  <a:lnTo>
                    <a:pt x="138898" y="279609"/>
                  </a:lnTo>
                  <a:lnTo>
                    <a:pt x="98434" y="267547"/>
                  </a:lnTo>
                  <a:lnTo>
                    <a:pt x="36860" y="240709"/>
                  </a:lnTo>
                  <a:lnTo>
                    <a:pt x="4254" y="210926"/>
                  </a:lnTo>
                  <a:lnTo>
                    <a:pt x="1" y="195185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7" name="object 29">
              <a:extLst>
                <a:ext uri="{FF2B5EF4-FFF2-40B4-BE49-F238E27FC236}">
                  <a16:creationId xmlns:a16="http://schemas.microsoft.com/office/drawing/2014/main" id="{D30EB660-B5AF-42BE-B52F-175CF921543B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851157" y="1631947"/>
              <a:ext cx="1264493" cy="269965"/>
            </a:xfrm>
            <a:prstGeom prst="rect">
              <a:avLst/>
            </a:prstGeom>
          </p:spPr>
        </p:pic>
        <p:sp>
          <p:nvSpPr>
            <p:cNvPr id="88" name="object 30">
              <a:extLst>
                <a:ext uri="{FF2B5EF4-FFF2-40B4-BE49-F238E27FC236}">
                  <a16:creationId xmlns:a16="http://schemas.microsoft.com/office/drawing/2014/main" id="{8DD75B3E-70A2-422E-A145-8703653EF201}"/>
                </a:ext>
              </a:extLst>
            </p:cNvPr>
            <p:cNvSpPr/>
            <p:nvPr/>
          </p:nvSpPr>
          <p:spPr>
            <a:xfrm>
              <a:off x="4851157" y="1631947"/>
              <a:ext cx="1264920" cy="270510"/>
            </a:xfrm>
            <a:custGeom>
              <a:avLst/>
              <a:gdLst/>
              <a:ahLst/>
              <a:cxnLst/>
              <a:rect l="l" t="t" r="r" b="b"/>
              <a:pathLst>
                <a:path w="1264920" h="270510">
                  <a:moveTo>
                    <a:pt x="0" y="134982"/>
                  </a:moveTo>
                  <a:lnTo>
                    <a:pt x="36859" y="89458"/>
                  </a:lnTo>
                  <a:lnTo>
                    <a:pt x="98433" y="62619"/>
                  </a:lnTo>
                  <a:lnTo>
                    <a:pt x="138897" y="50557"/>
                  </a:lnTo>
                  <a:lnTo>
                    <a:pt x="185180" y="39535"/>
                  </a:lnTo>
                  <a:lnTo>
                    <a:pt x="236808" y="29654"/>
                  </a:lnTo>
                  <a:lnTo>
                    <a:pt x="293306" y="21015"/>
                  </a:lnTo>
                  <a:lnTo>
                    <a:pt x="354200" y="13719"/>
                  </a:lnTo>
                  <a:lnTo>
                    <a:pt x="419016" y="7869"/>
                  </a:lnTo>
                  <a:lnTo>
                    <a:pt x="487278" y="3564"/>
                  </a:lnTo>
                  <a:lnTo>
                    <a:pt x="558513" y="908"/>
                  </a:lnTo>
                  <a:lnTo>
                    <a:pt x="632247" y="0"/>
                  </a:lnTo>
                  <a:lnTo>
                    <a:pt x="705980" y="908"/>
                  </a:lnTo>
                  <a:lnTo>
                    <a:pt x="777215" y="3564"/>
                  </a:lnTo>
                  <a:lnTo>
                    <a:pt x="845477" y="7869"/>
                  </a:lnTo>
                  <a:lnTo>
                    <a:pt x="910293" y="13719"/>
                  </a:lnTo>
                  <a:lnTo>
                    <a:pt x="971187" y="21015"/>
                  </a:lnTo>
                  <a:lnTo>
                    <a:pt x="1027685" y="29654"/>
                  </a:lnTo>
                  <a:lnTo>
                    <a:pt x="1079313" y="39535"/>
                  </a:lnTo>
                  <a:lnTo>
                    <a:pt x="1125596" y="50557"/>
                  </a:lnTo>
                  <a:lnTo>
                    <a:pt x="1166060" y="62619"/>
                  </a:lnTo>
                  <a:lnTo>
                    <a:pt x="1227634" y="89458"/>
                  </a:lnTo>
                  <a:lnTo>
                    <a:pt x="1260240" y="119240"/>
                  </a:lnTo>
                  <a:lnTo>
                    <a:pt x="1264494" y="134982"/>
                  </a:lnTo>
                  <a:lnTo>
                    <a:pt x="1260240" y="150724"/>
                  </a:lnTo>
                  <a:lnTo>
                    <a:pt x="1227634" y="180506"/>
                  </a:lnTo>
                  <a:lnTo>
                    <a:pt x="1166060" y="207345"/>
                  </a:lnTo>
                  <a:lnTo>
                    <a:pt x="1125596" y="219407"/>
                  </a:lnTo>
                  <a:lnTo>
                    <a:pt x="1079313" y="230429"/>
                  </a:lnTo>
                  <a:lnTo>
                    <a:pt x="1027685" y="240310"/>
                  </a:lnTo>
                  <a:lnTo>
                    <a:pt x="971187" y="248949"/>
                  </a:lnTo>
                  <a:lnTo>
                    <a:pt x="910293" y="256245"/>
                  </a:lnTo>
                  <a:lnTo>
                    <a:pt x="845477" y="262095"/>
                  </a:lnTo>
                  <a:lnTo>
                    <a:pt x="777215" y="266400"/>
                  </a:lnTo>
                  <a:lnTo>
                    <a:pt x="705980" y="269056"/>
                  </a:lnTo>
                  <a:lnTo>
                    <a:pt x="632247" y="269965"/>
                  </a:lnTo>
                  <a:lnTo>
                    <a:pt x="558513" y="269056"/>
                  </a:lnTo>
                  <a:lnTo>
                    <a:pt x="487278" y="266400"/>
                  </a:lnTo>
                  <a:lnTo>
                    <a:pt x="419016" y="262095"/>
                  </a:lnTo>
                  <a:lnTo>
                    <a:pt x="354200" y="256245"/>
                  </a:lnTo>
                  <a:lnTo>
                    <a:pt x="293306" y="248949"/>
                  </a:lnTo>
                  <a:lnTo>
                    <a:pt x="236808" y="240310"/>
                  </a:lnTo>
                  <a:lnTo>
                    <a:pt x="185180" y="230429"/>
                  </a:lnTo>
                  <a:lnTo>
                    <a:pt x="138897" y="219407"/>
                  </a:lnTo>
                  <a:lnTo>
                    <a:pt x="98433" y="207345"/>
                  </a:lnTo>
                  <a:lnTo>
                    <a:pt x="36859" y="180506"/>
                  </a:lnTo>
                  <a:lnTo>
                    <a:pt x="4253" y="150724"/>
                  </a:lnTo>
                  <a:lnTo>
                    <a:pt x="0" y="134982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31">
              <a:extLst>
                <a:ext uri="{FF2B5EF4-FFF2-40B4-BE49-F238E27FC236}">
                  <a16:creationId xmlns:a16="http://schemas.microsoft.com/office/drawing/2014/main" id="{88B12B17-EE14-4C7E-8D7A-779AE0C89D38}"/>
                </a:ext>
              </a:extLst>
            </p:cNvPr>
            <p:cNvSpPr/>
            <p:nvPr/>
          </p:nvSpPr>
          <p:spPr>
            <a:xfrm>
              <a:off x="4981326" y="2263018"/>
              <a:ext cx="307340" cy="1110615"/>
            </a:xfrm>
            <a:custGeom>
              <a:avLst/>
              <a:gdLst/>
              <a:ahLst/>
              <a:cxnLst/>
              <a:rect l="l" t="t" r="r" b="b"/>
              <a:pathLst>
                <a:path w="307339" h="1110614">
                  <a:moveTo>
                    <a:pt x="55060" y="0"/>
                  </a:moveTo>
                  <a:lnTo>
                    <a:pt x="7203" y="38226"/>
                  </a:lnTo>
                  <a:lnTo>
                    <a:pt x="580" y="100286"/>
                  </a:lnTo>
                  <a:lnTo>
                    <a:pt x="260" y="143181"/>
                  </a:lnTo>
                  <a:lnTo>
                    <a:pt x="1221" y="192064"/>
                  </a:lnTo>
                  <a:lnTo>
                    <a:pt x="4853" y="302023"/>
                  </a:lnTo>
                  <a:lnTo>
                    <a:pt x="6455" y="360214"/>
                  </a:lnTo>
                  <a:lnTo>
                    <a:pt x="7203" y="418624"/>
                  </a:lnTo>
                  <a:lnTo>
                    <a:pt x="6888" y="463755"/>
                  </a:lnTo>
                  <a:lnTo>
                    <a:pt x="5907" y="513837"/>
                  </a:lnTo>
                  <a:lnTo>
                    <a:pt x="1535" y="680425"/>
                  </a:lnTo>
                  <a:lnTo>
                    <a:pt x="458" y="736946"/>
                  </a:lnTo>
                  <a:lnTo>
                    <a:pt x="0" y="791735"/>
                  </a:lnTo>
                  <a:lnTo>
                    <a:pt x="415" y="843456"/>
                  </a:lnTo>
                  <a:lnTo>
                    <a:pt x="1963" y="890773"/>
                  </a:lnTo>
                  <a:lnTo>
                    <a:pt x="4899" y="932348"/>
                  </a:lnTo>
                  <a:lnTo>
                    <a:pt x="29920" y="1029954"/>
                  </a:lnTo>
                  <a:lnTo>
                    <a:pt x="58763" y="1061479"/>
                  </a:lnTo>
                  <a:lnTo>
                    <a:pt x="127985" y="1089916"/>
                  </a:lnTo>
                  <a:lnTo>
                    <a:pt x="169183" y="1103318"/>
                  </a:lnTo>
                  <a:lnTo>
                    <a:pt x="216293" y="1109495"/>
                  </a:lnTo>
                  <a:lnTo>
                    <a:pt x="259699" y="1110544"/>
                  </a:lnTo>
                  <a:lnTo>
                    <a:pt x="289788" y="1108563"/>
                  </a:lnTo>
                  <a:lnTo>
                    <a:pt x="303782" y="1103028"/>
                  </a:lnTo>
                  <a:lnTo>
                    <a:pt x="306880" y="1093180"/>
                  </a:lnTo>
                  <a:lnTo>
                    <a:pt x="301432" y="1080768"/>
                  </a:lnTo>
                  <a:lnTo>
                    <a:pt x="289788" y="1067540"/>
                  </a:lnTo>
                  <a:lnTo>
                    <a:pt x="268815" y="1053788"/>
                  </a:lnTo>
                  <a:lnTo>
                    <a:pt x="205931" y="1022087"/>
                  </a:lnTo>
                  <a:lnTo>
                    <a:pt x="178122" y="1004139"/>
                  </a:lnTo>
                  <a:lnTo>
                    <a:pt x="155831" y="990299"/>
                  </a:lnTo>
                  <a:lnTo>
                    <a:pt x="135677" y="978733"/>
                  </a:lnTo>
                  <a:lnTo>
                    <a:pt x="118513" y="958425"/>
                  </a:lnTo>
                  <a:lnTo>
                    <a:pt x="105196" y="918363"/>
                  </a:lnTo>
                  <a:lnTo>
                    <a:pt x="95689" y="843765"/>
                  </a:lnTo>
                  <a:lnTo>
                    <a:pt x="92938" y="797740"/>
                  </a:lnTo>
                  <a:lnTo>
                    <a:pt x="91177" y="747029"/>
                  </a:lnTo>
                  <a:lnTo>
                    <a:pt x="90147" y="692480"/>
                  </a:lnTo>
                  <a:lnTo>
                    <a:pt x="89243" y="575260"/>
                  </a:lnTo>
                  <a:lnTo>
                    <a:pt x="89716" y="529276"/>
                  </a:lnTo>
                  <a:lnTo>
                    <a:pt x="91340" y="477251"/>
                  </a:lnTo>
                  <a:lnTo>
                    <a:pt x="93739" y="421086"/>
                  </a:lnTo>
                  <a:lnTo>
                    <a:pt x="99356" y="303946"/>
                  </a:lnTo>
                  <a:lnTo>
                    <a:pt x="101823" y="246774"/>
                  </a:lnTo>
                  <a:lnTo>
                    <a:pt x="103561" y="193071"/>
                  </a:lnTo>
                  <a:lnTo>
                    <a:pt x="104193" y="144738"/>
                  </a:lnTo>
                  <a:lnTo>
                    <a:pt x="103344" y="103677"/>
                  </a:lnTo>
                  <a:lnTo>
                    <a:pt x="100638" y="71791"/>
                  </a:lnTo>
                  <a:lnTo>
                    <a:pt x="82941" y="20919"/>
                  </a:lnTo>
                  <a:lnTo>
                    <a:pt x="55060" y="0"/>
                  </a:lnTo>
                  <a:close/>
                </a:path>
              </a:pathLst>
            </a:custGeom>
            <a:solidFill>
              <a:srgbClr val="FFA5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32">
              <a:extLst>
                <a:ext uri="{FF2B5EF4-FFF2-40B4-BE49-F238E27FC236}">
                  <a16:creationId xmlns:a16="http://schemas.microsoft.com/office/drawing/2014/main" id="{A8CC03E0-9D3B-4336-88F8-9ED7AEFD5AAA}"/>
                </a:ext>
              </a:extLst>
            </p:cNvPr>
            <p:cNvSpPr/>
            <p:nvPr/>
          </p:nvSpPr>
          <p:spPr>
            <a:xfrm>
              <a:off x="4106385" y="1970792"/>
              <a:ext cx="741045" cy="1071880"/>
            </a:xfrm>
            <a:custGeom>
              <a:avLst/>
              <a:gdLst/>
              <a:ahLst/>
              <a:cxnLst/>
              <a:rect l="l" t="t" r="r" b="b"/>
              <a:pathLst>
                <a:path w="741045" h="1071880">
                  <a:moveTo>
                    <a:pt x="0" y="1071475"/>
                  </a:moveTo>
                  <a:lnTo>
                    <a:pt x="50400" y="1056705"/>
                  </a:lnTo>
                  <a:lnTo>
                    <a:pt x="100275" y="1041672"/>
                  </a:lnTo>
                  <a:lnTo>
                    <a:pt x="149098" y="1026114"/>
                  </a:lnTo>
                  <a:lnTo>
                    <a:pt x="196343" y="1009766"/>
                  </a:lnTo>
                  <a:lnTo>
                    <a:pt x="241484" y="992367"/>
                  </a:lnTo>
                  <a:lnTo>
                    <a:pt x="283996" y="973653"/>
                  </a:lnTo>
                  <a:lnTo>
                    <a:pt x="323353" y="953361"/>
                  </a:lnTo>
                  <a:lnTo>
                    <a:pt x="359028" y="931229"/>
                  </a:lnTo>
                  <a:lnTo>
                    <a:pt x="404205" y="897700"/>
                  </a:lnTo>
                  <a:lnTo>
                    <a:pt x="447746" y="859963"/>
                  </a:lnTo>
                  <a:lnTo>
                    <a:pt x="486300" y="819734"/>
                  </a:lnTo>
                  <a:lnTo>
                    <a:pt x="516518" y="778725"/>
                  </a:lnTo>
                  <a:lnTo>
                    <a:pt x="535049" y="738651"/>
                  </a:lnTo>
                  <a:lnTo>
                    <a:pt x="538543" y="701227"/>
                  </a:lnTo>
                  <a:lnTo>
                    <a:pt x="523267" y="672196"/>
                  </a:lnTo>
                  <a:lnTo>
                    <a:pt x="490639" y="645292"/>
                  </a:lnTo>
                  <a:lnTo>
                    <a:pt x="447232" y="619434"/>
                  </a:lnTo>
                  <a:lnTo>
                    <a:pt x="399622" y="593544"/>
                  </a:lnTo>
                  <a:lnTo>
                    <a:pt x="354384" y="566541"/>
                  </a:lnTo>
                  <a:lnTo>
                    <a:pt x="318092" y="537347"/>
                  </a:lnTo>
                  <a:lnTo>
                    <a:pt x="297321" y="504883"/>
                  </a:lnTo>
                  <a:lnTo>
                    <a:pt x="290075" y="461614"/>
                  </a:lnTo>
                  <a:lnTo>
                    <a:pt x="292957" y="413671"/>
                  </a:lnTo>
                  <a:lnTo>
                    <a:pt x="305034" y="363235"/>
                  </a:lnTo>
                  <a:lnTo>
                    <a:pt x="325369" y="312487"/>
                  </a:lnTo>
                  <a:lnTo>
                    <a:pt x="353029" y="263609"/>
                  </a:lnTo>
                  <a:lnTo>
                    <a:pt x="387078" y="218783"/>
                  </a:lnTo>
                  <a:lnTo>
                    <a:pt x="417737" y="187983"/>
                  </a:lnTo>
                  <a:lnTo>
                    <a:pt x="453804" y="158565"/>
                  </a:lnTo>
                  <a:lnTo>
                    <a:pt x="494505" y="130329"/>
                  </a:lnTo>
                  <a:lnTo>
                    <a:pt x="539068" y="103080"/>
                  </a:lnTo>
                  <a:lnTo>
                    <a:pt x="586722" y="76620"/>
                  </a:lnTo>
                  <a:lnTo>
                    <a:pt x="636692" y="50751"/>
                  </a:lnTo>
                  <a:lnTo>
                    <a:pt x="688208" y="25277"/>
                  </a:lnTo>
                  <a:lnTo>
                    <a:pt x="740496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2BE93F70-C635-4EBB-AF26-7A1CE9CAABC0}"/>
              </a:ext>
            </a:extLst>
          </p:cNvPr>
          <p:cNvSpPr txBox="1"/>
          <p:nvPr/>
        </p:nvSpPr>
        <p:spPr>
          <a:xfrm rot="1708641">
            <a:off x="757499" y="2110890"/>
            <a:ext cx="1086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Жаңа сөз</a:t>
            </a:r>
            <a:endParaRPr lang="ru-RU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A8FFF5A8-9088-4F9D-8CC8-20F0B9E0C908}"/>
              </a:ext>
            </a:extLst>
          </p:cNvPr>
          <p:cNvSpPr txBox="1"/>
          <p:nvPr/>
        </p:nvSpPr>
        <p:spPr>
          <a:xfrm rot="1708641">
            <a:off x="721315" y="4642774"/>
            <a:ext cx="1086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Жаңа сөз</a:t>
            </a:r>
            <a:endParaRPr lang="ru-RU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202759E8-802B-4A76-A0BB-5F97B8D8AB45}"/>
              </a:ext>
            </a:extLst>
          </p:cNvPr>
          <p:cNvSpPr txBox="1"/>
          <p:nvPr/>
        </p:nvSpPr>
        <p:spPr>
          <a:xfrm rot="1708641">
            <a:off x="757501" y="7388361"/>
            <a:ext cx="1086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Жаңа сөз</a:t>
            </a:r>
            <a:endParaRPr lang="ru-RU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82B1745-877F-4047-9C95-5CE0924F4F61}"/>
              </a:ext>
            </a:extLst>
          </p:cNvPr>
          <p:cNvSpPr txBox="1"/>
          <p:nvPr/>
        </p:nvSpPr>
        <p:spPr>
          <a:xfrm rot="1708641">
            <a:off x="4878369" y="2091689"/>
            <a:ext cx="11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Тапсырма</a:t>
            </a:r>
            <a:endParaRPr lang="ru-RU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9A0AE538-F6FE-4E7D-A346-5AB09F2AA7C3}"/>
              </a:ext>
            </a:extLst>
          </p:cNvPr>
          <p:cNvSpPr txBox="1"/>
          <p:nvPr/>
        </p:nvSpPr>
        <p:spPr>
          <a:xfrm rot="1708641">
            <a:off x="4934246" y="4720663"/>
            <a:ext cx="11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Тапсырма</a:t>
            </a:r>
            <a:endParaRPr lang="ru-RU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F6AF0802-6BAF-48DB-B339-7603C979C1BA}"/>
              </a:ext>
            </a:extLst>
          </p:cNvPr>
          <p:cNvSpPr txBox="1"/>
          <p:nvPr/>
        </p:nvSpPr>
        <p:spPr>
          <a:xfrm rot="1708641">
            <a:off x="4934246" y="7405936"/>
            <a:ext cx="11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Тапсырма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6701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12">
            <a:extLst>
              <a:ext uri="{FF2B5EF4-FFF2-40B4-BE49-F238E27FC236}">
                <a16:creationId xmlns:a16="http://schemas.microsoft.com/office/drawing/2014/main" id="{9947F7D1-4E87-41F3-998A-553451093F7D}"/>
              </a:ext>
            </a:extLst>
          </p:cNvPr>
          <p:cNvGrpSpPr/>
          <p:nvPr/>
        </p:nvGrpSpPr>
        <p:grpSpPr>
          <a:xfrm>
            <a:off x="515702" y="905459"/>
            <a:ext cx="5628005" cy="2085975"/>
            <a:chOff x="615489" y="6880038"/>
            <a:chExt cx="5628005" cy="2085975"/>
          </a:xfrm>
        </p:grpSpPr>
        <p:pic>
          <p:nvPicPr>
            <p:cNvPr id="5" name="object 13">
              <a:extLst>
                <a:ext uri="{FF2B5EF4-FFF2-40B4-BE49-F238E27FC236}">
                  <a16:creationId xmlns:a16="http://schemas.microsoft.com/office/drawing/2014/main" id="{F43CD06E-A39B-4F29-83F2-2822F87B1D43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5489" y="6880038"/>
              <a:ext cx="5627846" cy="2085606"/>
            </a:xfrm>
            <a:prstGeom prst="rect">
              <a:avLst/>
            </a:prstGeom>
          </p:spPr>
        </p:pic>
        <p:sp>
          <p:nvSpPr>
            <p:cNvPr id="6" name="object 14">
              <a:extLst>
                <a:ext uri="{FF2B5EF4-FFF2-40B4-BE49-F238E27FC236}">
                  <a16:creationId xmlns:a16="http://schemas.microsoft.com/office/drawing/2014/main" id="{356A0382-87C0-4CC2-B897-037EC9647BCE}"/>
                </a:ext>
              </a:extLst>
            </p:cNvPr>
            <p:cNvSpPr/>
            <p:nvPr/>
          </p:nvSpPr>
          <p:spPr>
            <a:xfrm>
              <a:off x="2900087" y="7104075"/>
              <a:ext cx="1035050" cy="563245"/>
            </a:xfrm>
            <a:custGeom>
              <a:avLst/>
              <a:gdLst/>
              <a:ahLst/>
              <a:cxnLst/>
              <a:rect l="l" t="t" r="r" b="b"/>
              <a:pathLst>
                <a:path w="1035050" h="563245">
                  <a:moveTo>
                    <a:pt x="0" y="136400"/>
                  </a:moveTo>
                  <a:lnTo>
                    <a:pt x="970538" y="0"/>
                  </a:lnTo>
                </a:path>
                <a:path w="1035050" h="563245">
                  <a:moveTo>
                    <a:pt x="32241" y="349760"/>
                  </a:moveTo>
                  <a:lnTo>
                    <a:pt x="1002779" y="213359"/>
                  </a:lnTo>
                </a:path>
                <a:path w="1035050" h="563245">
                  <a:moveTo>
                    <a:pt x="64481" y="563120"/>
                  </a:moveTo>
                  <a:lnTo>
                    <a:pt x="1035019" y="426719"/>
                  </a:lnTo>
                </a:path>
              </a:pathLst>
            </a:custGeom>
            <a:ln w="115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15">
              <a:extLst>
                <a:ext uri="{FF2B5EF4-FFF2-40B4-BE49-F238E27FC236}">
                  <a16:creationId xmlns:a16="http://schemas.microsoft.com/office/drawing/2014/main" id="{B47D0DF2-B27D-4985-8024-8CEAC8B8DEAC}"/>
                </a:ext>
              </a:extLst>
            </p:cNvPr>
            <p:cNvSpPr/>
            <p:nvPr/>
          </p:nvSpPr>
          <p:spPr>
            <a:xfrm>
              <a:off x="2817381" y="8597223"/>
              <a:ext cx="966469" cy="153670"/>
            </a:xfrm>
            <a:custGeom>
              <a:avLst/>
              <a:gdLst/>
              <a:ahLst/>
              <a:cxnLst/>
              <a:rect l="l" t="t" r="r" b="b"/>
              <a:pathLst>
                <a:path w="966470" h="153670">
                  <a:moveTo>
                    <a:pt x="966330" y="0"/>
                  </a:moveTo>
                  <a:lnTo>
                    <a:pt x="0" y="153051"/>
                  </a:lnTo>
                </a:path>
              </a:pathLst>
            </a:custGeom>
            <a:ln w="115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16">
              <a:extLst>
                <a:ext uri="{FF2B5EF4-FFF2-40B4-BE49-F238E27FC236}">
                  <a16:creationId xmlns:a16="http://schemas.microsoft.com/office/drawing/2014/main" id="{8FF5705B-6504-4FDA-9873-C53DB4CD7DC1}"/>
                </a:ext>
              </a:extLst>
            </p:cNvPr>
            <p:cNvSpPr/>
            <p:nvPr/>
          </p:nvSpPr>
          <p:spPr>
            <a:xfrm>
              <a:off x="2750772" y="8173551"/>
              <a:ext cx="1000125" cy="363855"/>
            </a:xfrm>
            <a:custGeom>
              <a:avLst/>
              <a:gdLst/>
              <a:ahLst/>
              <a:cxnLst/>
              <a:rect l="l" t="t" r="r" b="b"/>
              <a:pathLst>
                <a:path w="1000125" h="363854">
                  <a:moveTo>
                    <a:pt x="999634" y="210311"/>
                  </a:moveTo>
                  <a:lnTo>
                    <a:pt x="33304" y="363363"/>
                  </a:lnTo>
                </a:path>
                <a:path w="1000125" h="363854">
                  <a:moveTo>
                    <a:pt x="966330" y="0"/>
                  </a:moveTo>
                  <a:lnTo>
                    <a:pt x="0" y="153051"/>
                  </a:lnTo>
                </a:path>
              </a:pathLst>
            </a:custGeom>
            <a:ln w="115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12">
            <a:extLst>
              <a:ext uri="{FF2B5EF4-FFF2-40B4-BE49-F238E27FC236}">
                <a16:creationId xmlns:a16="http://schemas.microsoft.com/office/drawing/2014/main" id="{41A127B7-B203-469F-B676-8EE557991C37}"/>
              </a:ext>
            </a:extLst>
          </p:cNvPr>
          <p:cNvGrpSpPr/>
          <p:nvPr/>
        </p:nvGrpSpPr>
        <p:grpSpPr>
          <a:xfrm>
            <a:off x="614997" y="3840293"/>
            <a:ext cx="5628005" cy="2085975"/>
            <a:chOff x="615489" y="6880038"/>
            <a:chExt cx="5628005" cy="2085975"/>
          </a:xfrm>
        </p:grpSpPr>
        <p:pic>
          <p:nvPicPr>
            <p:cNvPr id="10" name="object 13">
              <a:extLst>
                <a:ext uri="{FF2B5EF4-FFF2-40B4-BE49-F238E27FC236}">
                  <a16:creationId xmlns:a16="http://schemas.microsoft.com/office/drawing/2014/main" id="{8198AD77-B940-4F00-994A-123048AD2F56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5489" y="6880038"/>
              <a:ext cx="5627846" cy="2085606"/>
            </a:xfrm>
            <a:prstGeom prst="rect">
              <a:avLst/>
            </a:prstGeom>
          </p:spPr>
        </p:pic>
        <p:sp>
          <p:nvSpPr>
            <p:cNvPr id="11" name="object 14">
              <a:extLst>
                <a:ext uri="{FF2B5EF4-FFF2-40B4-BE49-F238E27FC236}">
                  <a16:creationId xmlns:a16="http://schemas.microsoft.com/office/drawing/2014/main" id="{D9E8381F-B6E1-41D8-AB8F-1905C8BE3F2C}"/>
                </a:ext>
              </a:extLst>
            </p:cNvPr>
            <p:cNvSpPr/>
            <p:nvPr/>
          </p:nvSpPr>
          <p:spPr>
            <a:xfrm>
              <a:off x="2900087" y="7104075"/>
              <a:ext cx="1035050" cy="563245"/>
            </a:xfrm>
            <a:custGeom>
              <a:avLst/>
              <a:gdLst/>
              <a:ahLst/>
              <a:cxnLst/>
              <a:rect l="l" t="t" r="r" b="b"/>
              <a:pathLst>
                <a:path w="1035050" h="563245">
                  <a:moveTo>
                    <a:pt x="0" y="136400"/>
                  </a:moveTo>
                  <a:lnTo>
                    <a:pt x="970538" y="0"/>
                  </a:lnTo>
                </a:path>
                <a:path w="1035050" h="563245">
                  <a:moveTo>
                    <a:pt x="32241" y="349760"/>
                  </a:moveTo>
                  <a:lnTo>
                    <a:pt x="1002779" y="213359"/>
                  </a:lnTo>
                </a:path>
                <a:path w="1035050" h="563245">
                  <a:moveTo>
                    <a:pt x="64481" y="563120"/>
                  </a:moveTo>
                  <a:lnTo>
                    <a:pt x="1035019" y="426719"/>
                  </a:lnTo>
                </a:path>
              </a:pathLst>
            </a:custGeom>
            <a:ln w="115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5">
              <a:extLst>
                <a:ext uri="{FF2B5EF4-FFF2-40B4-BE49-F238E27FC236}">
                  <a16:creationId xmlns:a16="http://schemas.microsoft.com/office/drawing/2014/main" id="{3F3173DE-AC8C-4CC5-B8DC-4F8200B45072}"/>
                </a:ext>
              </a:extLst>
            </p:cNvPr>
            <p:cNvSpPr/>
            <p:nvPr/>
          </p:nvSpPr>
          <p:spPr>
            <a:xfrm>
              <a:off x="2817381" y="8597223"/>
              <a:ext cx="966469" cy="153670"/>
            </a:xfrm>
            <a:custGeom>
              <a:avLst/>
              <a:gdLst/>
              <a:ahLst/>
              <a:cxnLst/>
              <a:rect l="l" t="t" r="r" b="b"/>
              <a:pathLst>
                <a:path w="966470" h="153670">
                  <a:moveTo>
                    <a:pt x="966330" y="0"/>
                  </a:moveTo>
                  <a:lnTo>
                    <a:pt x="0" y="153051"/>
                  </a:lnTo>
                </a:path>
              </a:pathLst>
            </a:custGeom>
            <a:ln w="115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6">
              <a:extLst>
                <a:ext uri="{FF2B5EF4-FFF2-40B4-BE49-F238E27FC236}">
                  <a16:creationId xmlns:a16="http://schemas.microsoft.com/office/drawing/2014/main" id="{A13632D2-8D24-427C-ABFB-F9B410E054FF}"/>
                </a:ext>
              </a:extLst>
            </p:cNvPr>
            <p:cNvSpPr/>
            <p:nvPr/>
          </p:nvSpPr>
          <p:spPr>
            <a:xfrm>
              <a:off x="2750772" y="8173551"/>
              <a:ext cx="1000125" cy="363855"/>
            </a:xfrm>
            <a:custGeom>
              <a:avLst/>
              <a:gdLst/>
              <a:ahLst/>
              <a:cxnLst/>
              <a:rect l="l" t="t" r="r" b="b"/>
              <a:pathLst>
                <a:path w="1000125" h="363854">
                  <a:moveTo>
                    <a:pt x="999634" y="210311"/>
                  </a:moveTo>
                  <a:lnTo>
                    <a:pt x="33304" y="363363"/>
                  </a:lnTo>
                </a:path>
                <a:path w="1000125" h="363854">
                  <a:moveTo>
                    <a:pt x="966330" y="0"/>
                  </a:moveTo>
                  <a:lnTo>
                    <a:pt x="0" y="153051"/>
                  </a:lnTo>
                </a:path>
              </a:pathLst>
            </a:custGeom>
            <a:ln w="115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2">
            <a:extLst>
              <a:ext uri="{FF2B5EF4-FFF2-40B4-BE49-F238E27FC236}">
                <a16:creationId xmlns:a16="http://schemas.microsoft.com/office/drawing/2014/main" id="{F0F3B7E2-620B-4647-ACC2-2E46A49A4A0A}"/>
              </a:ext>
            </a:extLst>
          </p:cNvPr>
          <p:cNvGrpSpPr/>
          <p:nvPr/>
        </p:nvGrpSpPr>
        <p:grpSpPr>
          <a:xfrm>
            <a:off x="614997" y="6804858"/>
            <a:ext cx="5628005" cy="2085975"/>
            <a:chOff x="615489" y="6880038"/>
            <a:chExt cx="5628005" cy="2085975"/>
          </a:xfrm>
        </p:grpSpPr>
        <p:pic>
          <p:nvPicPr>
            <p:cNvPr id="15" name="object 13">
              <a:extLst>
                <a:ext uri="{FF2B5EF4-FFF2-40B4-BE49-F238E27FC236}">
                  <a16:creationId xmlns:a16="http://schemas.microsoft.com/office/drawing/2014/main" id="{AFB40C73-D682-48DD-905C-3CB3A60F8D5B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5489" y="6880038"/>
              <a:ext cx="5627846" cy="2085606"/>
            </a:xfrm>
            <a:prstGeom prst="rect">
              <a:avLst/>
            </a:prstGeom>
          </p:spPr>
        </p:pic>
        <p:sp>
          <p:nvSpPr>
            <p:cNvPr id="16" name="object 14">
              <a:extLst>
                <a:ext uri="{FF2B5EF4-FFF2-40B4-BE49-F238E27FC236}">
                  <a16:creationId xmlns:a16="http://schemas.microsoft.com/office/drawing/2014/main" id="{24669292-D5C5-4E73-9AAE-17AD49441EE6}"/>
                </a:ext>
              </a:extLst>
            </p:cNvPr>
            <p:cNvSpPr/>
            <p:nvPr/>
          </p:nvSpPr>
          <p:spPr>
            <a:xfrm>
              <a:off x="2900087" y="7104075"/>
              <a:ext cx="1035050" cy="563245"/>
            </a:xfrm>
            <a:custGeom>
              <a:avLst/>
              <a:gdLst/>
              <a:ahLst/>
              <a:cxnLst/>
              <a:rect l="l" t="t" r="r" b="b"/>
              <a:pathLst>
                <a:path w="1035050" h="563245">
                  <a:moveTo>
                    <a:pt x="0" y="136400"/>
                  </a:moveTo>
                  <a:lnTo>
                    <a:pt x="970538" y="0"/>
                  </a:lnTo>
                </a:path>
                <a:path w="1035050" h="563245">
                  <a:moveTo>
                    <a:pt x="32241" y="349760"/>
                  </a:moveTo>
                  <a:lnTo>
                    <a:pt x="1002779" y="213359"/>
                  </a:lnTo>
                </a:path>
                <a:path w="1035050" h="563245">
                  <a:moveTo>
                    <a:pt x="64481" y="563120"/>
                  </a:moveTo>
                  <a:lnTo>
                    <a:pt x="1035019" y="426719"/>
                  </a:lnTo>
                </a:path>
              </a:pathLst>
            </a:custGeom>
            <a:ln w="115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5">
              <a:extLst>
                <a:ext uri="{FF2B5EF4-FFF2-40B4-BE49-F238E27FC236}">
                  <a16:creationId xmlns:a16="http://schemas.microsoft.com/office/drawing/2014/main" id="{C49AF336-ADA0-4E2D-82E3-B914999A8A41}"/>
                </a:ext>
              </a:extLst>
            </p:cNvPr>
            <p:cNvSpPr/>
            <p:nvPr/>
          </p:nvSpPr>
          <p:spPr>
            <a:xfrm>
              <a:off x="2817381" y="8597223"/>
              <a:ext cx="966469" cy="153670"/>
            </a:xfrm>
            <a:custGeom>
              <a:avLst/>
              <a:gdLst/>
              <a:ahLst/>
              <a:cxnLst/>
              <a:rect l="l" t="t" r="r" b="b"/>
              <a:pathLst>
                <a:path w="966470" h="153670">
                  <a:moveTo>
                    <a:pt x="966330" y="0"/>
                  </a:moveTo>
                  <a:lnTo>
                    <a:pt x="0" y="153051"/>
                  </a:lnTo>
                </a:path>
              </a:pathLst>
            </a:custGeom>
            <a:ln w="115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6">
              <a:extLst>
                <a:ext uri="{FF2B5EF4-FFF2-40B4-BE49-F238E27FC236}">
                  <a16:creationId xmlns:a16="http://schemas.microsoft.com/office/drawing/2014/main" id="{6B685AD8-38B8-41B9-8567-C2080026247D}"/>
                </a:ext>
              </a:extLst>
            </p:cNvPr>
            <p:cNvSpPr/>
            <p:nvPr/>
          </p:nvSpPr>
          <p:spPr>
            <a:xfrm>
              <a:off x="2750772" y="8173551"/>
              <a:ext cx="1000125" cy="363855"/>
            </a:xfrm>
            <a:custGeom>
              <a:avLst/>
              <a:gdLst/>
              <a:ahLst/>
              <a:cxnLst/>
              <a:rect l="l" t="t" r="r" b="b"/>
              <a:pathLst>
                <a:path w="1000125" h="363854">
                  <a:moveTo>
                    <a:pt x="999634" y="210311"/>
                  </a:moveTo>
                  <a:lnTo>
                    <a:pt x="33304" y="363363"/>
                  </a:lnTo>
                </a:path>
                <a:path w="1000125" h="363854">
                  <a:moveTo>
                    <a:pt x="966330" y="0"/>
                  </a:moveTo>
                  <a:lnTo>
                    <a:pt x="0" y="153051"/>
                  </a:lnTo>
                </a:path>
              </a:pathLst>
            </a:custGeom>
            <a:ln w="115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743583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9</Words>
  <Application>Microsoft Office PowerPoint</Application>
  <PresentationFormat>Лист A4 (210x297 мм)</PresentationFormat>
  <Paragraphs>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1</cp:revision>
  <dcterms:created xsi:type="dcterms:W3CDTF">2022-12-06T11:10:07Z</dcterms:created>
  <dcterms:modified xsi:type="dcterms:W3CDTF">2022-12-06T11:14:01Z</dcterms:modified>
</cp:coreProperties>
</file>