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0" r:id="rId2"/>
    <p:sldId id="281" r:id="rId3"/>
    <p:sldId id="267" r:id="rId4"/>
    <p:sldId id="268" r:id="rId5"/>
    <p:sldId id="256" r:id="rId6"/>
    <p:sldId id="257" r:id="rId7"/>
    <p:sldId id="260" r:id="rId8"/>
    <p:sldId id="261" r:id="rId9"/>
    <p:sldId id="262" r:id="rId10"/>
    <p:sldId id="263" r:id="rId11"/>
    <p:sldId id="266" r:id="rId12"/>
    <p:sldId id="270" r:id="rId13"/>
  </p:sldIdLst>
  <p:sldSz cx="10439400" cy="7451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9B2"/>
    <a:srgbClr val="2F5FAD"/>
    <a:srgbClr val="FC4053"/>
    <a:srgbClr val="929000"/>
    <a:srgbClr val="FF2600"/>
    <a:srgbClr val="FFFD78"/>
    <a:srgbClr val="FF2F92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3"/>
    <p:restoredTop sz="94643"/>
  </p:normalViewPr>
  <p:slideViewPr>
    <p:cSldViewPr snapToGrid="0">
      <p:cViewPr>
        <p:scale>
          <a:sx n="95" d="100"/>
          <a:sy n="95" d="100"/>
        </p:scale>
        <p:origin x="496" y="1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F0FAE3-5C95-F34F-9EE5-8978E2FD18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CF61AD-1261-BCE5-F4DD-C99EE99AA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FDE8-92D3-2B4F-8B42-BD60C6A4A270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BD1475-14A9-C383-7ACE-9AA7B70367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AF356-2C29-0CAA-F400-FB8EB5BD2A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8A4AA-F8FF-BA41-AA8E-F0364A07C4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526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A5129-8775-8648-8ACC-B054D939351A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359DD-E0F9-7B48-A588-9660825C501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077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19531"/>
            <a:ext cx="887349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08"/>
            </a:lvl1pPr>
            <a:lvl2pPr marL="496794" indent="0" algn="ctr">
              <a:buNone/>
              <a:defRPr sz="2173"/>
            </a:lvl2pPr>
            <a:lvl3pPr marL="993587" indent="0" algn="ctr">
              <a:buNone/>
              <a:defRPr sz="1956"/>
            </a:lvl3pPr>
            <a:lvl4pPr marL="1490381" indent="0" algn="ctr">
              <a:buNone/>
              <a:defRPr sz="1739"/>
            </a:lvl4pPr>
            <a:lvl5pPr marL="1987174" indent="0" algn="ctr">
              <a:buNone/>
              <a:defRPr sz="1739"/>
            </a:lvl5pPr>
            <a:lvl6pPr marL="2483968" indent="0" algn="ctr">
              <a:buNone/>
              <a:defRPr sz="1739"/>
            </a:lvl6pPr>
            <a:lvl7pPr marL="2980761" indent="0" algn="ctr">
              <a:buNone/>
              <a:defRPr sz="1739"/>
            </a:lvl7pPr>
            <a:lvl8pPr marL="3477555" indent="0" algn="ctr">
              <a:buNone/>
              <a:defRPr sz="1739"/>
            </a:lvl8pPr>
            <a:lvl9pPr marL="3974348" indent="0" algn="ctr">
              <a:buNone/>
              <a:defRPr sz="1739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720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147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760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970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57759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986793"/>
            <a:ext cx="9003983" cy="1630064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/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916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940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96737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26708"/>
            <a:ext cx="441635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26708"/>
            <a:ext cx="443810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7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0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992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72912"/>
            <a:ext cx="5284946" cy="5295555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978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72912"/>
            <a:ext cx="5284946" cy="5295555"/>
          </a:xfrm>
        </p:spPr>
        <p:txBody>
          <a:bodyPr anchor="t"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5504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96737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6265-B8B0-6C46-84A0-8F4AB030DCCE}" type="datetimeFigureOut">
              <a:rPr lang="ru-KZ" smtClean="0"/>
              <a:t>07.02.2023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906647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906647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8B2E-3064-9946-8BBE-EAFB38E9C4C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941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microsoft.com/office/2007/relationships/hdphoto" Target="../media/hdphoto18.wdp"/><Relationship Id="rId3" Type="http://schemas.microsoft.com/office/2007/relationships/hdphoto" Target="../media/hdphoto8.wdp"/><Relationship Id="rId7" Type="http://schemas.microsoft.com/office/2007/relationships/hdphoto" Target="../media/hdphoto12.wdp"/><Relationship Id="rId12" Type="http://schemas.microsoft.com/office/2007/relationships/hdphoto" Target="../media/hdphoto17.wdp"/><Relationship Id="rId2" Type="http://schemas.openxmlformats.org/officeDocument/2006/relationships/image" Target="../media/image11.png"/><Relationship Id="rId16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microsoft.com/office/2007/relationships/hdphoto" Target="../media/hdphoto16.wdp"/><Relationship Id="rId5" Type="http://schemas.microsoft.com/office/2007/relationships/hdphoto" Target="../media/hdphoto10.wdp"/><Relationship Id="rId15" Type="http://schemas.microsoft.com/office/2007/relationships/hdphoto" Target="../media/hdphoto20.wdp"/><Relationship Id="rId10" Type="http://schemas.microsoft.com/office/2007/relationships/hdphoto" Target="../media/hdphoto15.wdp"/><Relationship Id="rId4" Type="http://schemas.microsoft.com/office/2007/relationships/hdphoto" Target="../media/hdphoto9.wdp"/><Relationship Id="rId9" Type="http://schemas.microsoft.com/office/2007/relationships/hdphoto" Target="../media/hdphoto14.wdp"/><Relationship Id="rId14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4F8A291-4A26-B510-9843-547137B1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3" y="-1"/>
            <a:ext cx="9630834" cy="74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2AC5B1D-7FE9-39F0-65C5-D5A8A9C0F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121024" y="101645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8A4EC29-FABB-ACCE-11A6-3B40D918F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121024" y="1990448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3EED2A4-E75B-CBEE-6DC9-D41FB483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121024" y="3732633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F9E47C-6E30-3EB3-9905-92AAC2CF2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121024" y="5474818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4F4835-F121-A2D7-6B1E-AEAB47371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2505636" y="0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D9B402E-E50E-2403-1FA3-95A567D04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2505636" y="1888803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C9DD04C-E762-06F2-F267-2849AA433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2505636" y="3630988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C097677-EBC9-E1B9-A8E3-40DCB8431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2505636" y="5373173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49D88F9-2834-BF28-7DF9-BDDF61743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4890248" y="-53599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C18E547-F36E-3EBA-0785-237963AE9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4890248" y="1835204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75CCEFE-EBBB-B297-062A-93BA825FD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4890248" y="3577389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CC6107B-2A6E-434C-FAF6-4933C4FC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4890248" y="5319574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8B4C99C-AA1F-C9DC-B08D-04B32EB2A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7233148" y="0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E5AA9ED-E5EE-FE53-E35D-301196BA7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7233148" y="1888803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D05ADE5-CCFC-2027-8DC5-CC48A6ED3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7233148" y="3630988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4FFA1F5-55F7-24B3-2719-4AE57A33C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9" b="90000" l="10000" r="90000">
                        <a14:foregroundMark x1="64667" y1="8864" x2="57444" y2="8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64" t="2576" r="20874" b="9505"/>
          <a:stretch/>
        </p:blipFill>
        <p:spPr bwMode="auto">
          <a:xfrm>
            <a:off x="7233148" y="5373173"/>
            <a:ext cx="2251348" cy="173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0563C-96E4-9049-5220-3B023BF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BF277-1685-4CAF-DA2B-00C901832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35DB857-C188-CCD5-9610-2011B1F3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10439400" cy="71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A3614-6195-FE79-1AE2-5BE6785CEE28}"/>
              </a:ext>
            </a:extLst>
          </p:cNvPr>
          <p:cNvSpPr txBox="1"/>
          <p:nvPr/>
        </p:nvSpPr>
        <p:spPr>
          <a:xfrm>
            <a:off x="4211170" y="3578261"/>
            <a:ext cx="2017059" cy="769441"/>
          </a:xfrm>
          <a:prstGeom prst="rect">
            <a:avLst/>
          </a:prstGeom>
          <a:gradFill flip="none" rotWithShape="1">
            <a:gsLst>
              <a:gs pos="53000">
                <a:srgbClr val="4469B2">
                  <a:tint val="66000"/>
                  <a:satMod val="160000"/>
                </a:srgbClr>
              </a:gs>
              <a:gs pos="76000">
                <a:srgbClr val="4469B2">
                  <a:tint val="44500"/>
                  <a:satMod val="160000"/>
                </a:srgbClr>
              </a:gs>
              <a:gs pos="100000">
                <a:srgbClr val="4469B2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Arial" panose="020B0604020202020204" pitchFamily="34" charset="0"/>
                <a:ea typeface="Apple LiSung Light" pitchFamily="2" charset="-120"/>
                <a:cs typeface="Arial" panose="020B0604020202020204" pitchFamily="34" charset="0"/>
              </a:rPr>
              <a:t>әдісі</a:t>
            </a:r>
            <a:endParaRPr lang="ru-KZ" dirty="0">
              <a:latin typeface="Arial" panose="020B0604020202020204" pitchFamily="34" charset="0"/>
              <a:ea typeface="Apple LiSung Light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3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436CB-5751-D2D7-B597-E6200568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BA9EF-2687-6806-03D5-4207F6F6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9A329D-2F72-C84E-00B5-2B3F83571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134471" y="5562649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407C864-E067-F57A-DF62-E03059ABE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2142565" y="5602011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483473C-1B2F-1140-CE97-E4F4EFF98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4268490" y="5602011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36CDB8B-BDDB-24AC-22BC-A121A9280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6335499" y="5585623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0A73AA5-1949-BD43-DFD4-D184684F7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8402509" y="5486449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2C7DC18-F950-8535-9F51-7CB2C591D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134471" y="3712935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495E48C-F6EC-2C1F-0552-F5AC2A40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2142565" y="3752297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37C78E3-67CE-99DC-8AFF-231849988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4268490" y="3752297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596A4A9-398D-A201-089B-9D37F9ED6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6335499" y="3735909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4204F51-F5C0-894C-4BF8-1BE0FFC4C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8402509" y="3636735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7666A40-6B28-84FB-3B5D-D9102A2DD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134471" y="1856881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95D1BDA-39A7-DF68-032A-851245797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2142565" y="1896243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C34B9FC-0C6B-8200-9A39-F72B104E5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4268490" y="1896243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68514C4-92FD-AB13-9DB6-17CAE2679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6335499" y="1879855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86CABCD-7466-0C38-172F-9771242AE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8402509" y="1780681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EA0A44-C04C-548A-7B20-49C681338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134471" y="76200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A3FC14E-76E1-0CB7-08B1-79630BFA0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2142565" y="115562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14C36EF6-1FEA-2F78-86F7-01100C398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4268490" y="115562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2C28294-6B77-9256-3F2A-92409431E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6335499" y="99174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7ADA150-0116-08B9-7F8F-EAA4107F5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50" b="90000" l="8625" r="90000">
                        <a14:foregroundMark x1="8875" y1="35000" x2="8625" y2="43250"/>
                        <a14:foregroundMark x1="37500" y1="9375" x2="43625" y2="9250"/>
                        <a14:foregroundMark x1="89875" y1="37125" x2="89500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8" t="5324" r="7443" b="9931"/>
          <a:stretch/>
        </p:blipFill>
        <p:spPr bwMode="auto">
          <a:xfrm>
            <a:off x="8402509" y="0"/>
            <a:ext cx="1902420" cy="1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9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Large Oreo Side View transparent PNG - StickPNG">
            <a:extLst>
              <a:ext uri="{FF2B5EF4-FFF2-40B4-BE49-F238E27FC236}">
                <a16:creationId xmlns:a16="http://schemas.microsoft.com/office/drawing/2014/main" id="{719E892B-879F-CF11-D23D-136D36F5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65" y="88449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arge Oreo Side View transparent PNG - StickPNG">
            <a:extLst>
              <a:ext uri="{FF2B5EF4-FFF2-40B4-BE49-F238E27FC236}">
                <a16:creationId xmlns:a16="http://schemas.microsoft.com/office/drawing/2014/main" id="{4D82EA0D-BA6E-7AC2-ABAA-BB86836F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29" y="93841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arge Oreo Side View transparent PNG - StickPNG">
            <a:extLst>
              <a:ext uri="{FF2B5EF4-FFF2-40B4-BE49-F238E27FC236}">
                <a16:creationId xmlns:a16="http://schemas.microsoft.com/office/drawing/2014/main" id="{8F0C215B-3200-3F1A-6B12-CF9FDD5E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93" y="2467165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arge Oreo Side View transparent PNG - StickPNG">
            <a:extLst>
              <a:ext uri="{FF2B5EF4-FFF2-40B4-BE49-F238E27FC236}">
                <a16:creationId xmlns:a16="http://schemas.microsoft.com/office/drawing/2014/main" id="{573C6FFE-38B1-0E5A-5C8C-9E186AB6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43" y="2472590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arge Oreo Side View transparent PNG - StickPNG">
            <a:extLst>
              <a:ext uri="{FF2B5EF4-FFF2-40B4-BE49-F238E27FC236}">
                <a16:creationId xmlns:a16="http://schemas.microsoft.com/office/drawing/2014/main" id="{51C6FABB-809A-FFC3-E75B-EE502F73F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5" y="5053751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rge Oreo Side View transparent PNG - StickPNG">
            <a:extLst>
              <a:ext uri="{FF2B5EF4-FFF2-40B4-BE49-F238E27FC236}">
                <a16:creationId xmlns:a16="http://schemas.microsoft.com/office/drawing/2014/main" id="{0D6DA8F9-F571-BEE8-E17C-B16D905B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55" y="5059176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arge Oreo Side View transparent PNG - StickPNG">
            <a:extLst>
              <a:ext uri="{FF2B5EF4-FFF2-40B4-BE49-F238E27FC236}">
                <a16:creationId xmlns:a16="http://schemas.microsoft.com/office/drawing/2014/main" id="{DDBBE761-8240-DBE4-C74A-08E5A63F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49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Large Oreo Side View transparent PNG - StickPNG">
            <a:extLst>
              <a:ext uri="{FF2B5EF4-FFF2-40B4-BE49-F238E27FC236}">
                <a16:creationId xmlns:a16="http://schemas.microsoft.com/office/drawing/2014/main" id="{DD409C77-F5FC-C4D5-2565-BF9B3187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8184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Large Oreo Side View transparent PNG - StickPNG">
            <a:extLst>
              <a:ext uri="{FF2B5EF4-FFF2-40B4-BE49-F238E27FC236}">
                <a16:creationId xmlns:a16="http://schemas.microsoft.com/office/drawing/2014/main" id="{502F400B-7E0B-5C62-4756-6BC5C742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399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Large Oreo Side View transparent PNG - StickPNG">
            <a:extLst>
              <a:ext uri="{FF2B5EF4-FFF2-40B4-BE49-F238E27FC236}">
                <a16:creationId xmlns:a16="http://schemas.microsoft.com/office/drawing/2014/main" id="{E9143D79-5F84-676E-5BED-4AEDB9A4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75" y="150684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arge Oreo Side View transparent PNG - StickPNG">
            <a:extLst>
              <a:ext uri="{FF2B5EF4-FFF2-40B4-BE49-F238E27FC236}">
                <a16:creationId xmlns:a16="http://schemas.microsoft.com/office/drawing/2014/main" id="{23A90061-3CDE-DB69-159D-2566DA30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75" y="2591896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arge Oreo Side View transparent PNG - StickPNG">
            <a:extLst>
              <a:ext uri="{FF2B5EF4-FFF2-40B4-BE49-F238E27FC236}">
                <a16:creationId xmlns:a16="http://schemas.microsoft.com/office/drawing/2014/main" id="{63D202F3-B7B9-01C7-0DE0-7EA56DE4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75" y="5024611"/>
            <a:ext cx="2594036" cy="2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8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67575-73A7-0969-4070-B846FBC4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54F5C-A536-C15F-0815-1E4C65F7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434C9AB6-1250-3520-FABD-FA0B8C551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10439400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6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4A33C7-7EBA-AA29-B8AD-1E4CDD22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61" y1="15761" x2="28261" y2="15761"/>
                        <a14:foregroundMark x1="26630" y1="9918" x2="26495" y2="17120"/>
                        <a14:foregroundMark x1="26495" y1="17120" x2="29891" y2="21060"/>
                        <a14:foregroundMark x1="47283" y1="11413" x2="50815" y2="21739"/>
                        <a14:foregroundMark x1="50815" y1="21739" x2="55163" y2="23641"/>
                        <a14:foregroundMark x1="72011" y1="18342" x2="74321" y2="24185"/>
                        <a14:foregroundMark x1="39674" y1="37364" x2="47962" y2="40625"/>
                        <a14:foregroundMark x1="47962" y1="40625" x2="49185" y2="40625"/>
                        <a14:foregroundMark x1="68750" y1="40897" x2="74321" y2="41168"/>
                        <a14:foregroundMark x1="26359" y1="57609" x2="32880" y2="57337"/>
                        <a14:foregroundMark x1="49185" y1="63587" x2="46875" y2="70924"/>
                        <a14:foregroundMark x1="46875" y1="70924" x2="46739" y2="71060"/>
                        <a14:foregroundMark x1="30978" y1="83696" x2="38043" y2="85054"/>
                        <a14:foregroundMark x1="68207" y1="84647" x2="55571" y2="8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990" y="-258789"/>
            <a:ext cx="7582508" cy="80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E033AE0-976F-D599-1E71-39587CC4A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261" y1="15761" x2="28261" y2="15761"/>
                        <a14:foregroundMark x1="26630" y1="9918" x2="26495" y2="17120"/>
                        <a14:foregroundMark x1="26495" y1="17120" x2="29891" y2="21060"/>
                        <a14:foregroundMark x1="47283" y1="11413" x2="50815" y2="21739"/>
                        <a14:foregroundMark x1="50815" y1="21739" x2="55163" y2="23641"/>
                        <a14:foregroundMark x1="72011" y1="18342" x2="74321" y2="24185"/>
                        <a14:foregroundMark x1="39674" y1="37364" x2="47962" y2="40625"/>
                        <a14:foregroundMark x1="47962" y1="40625" x2="49185" y2="40625"/>
                        <a14:foregroundMark x1="68750" y1="40897" x2="74321" y2="41168"/>
                        <a14:foregroundMark x1="26359" y1="57609" x2="32880" y2="57337"/>
                        <a14:foregroundMark x1="49185" y1="63587" x2="46875" y2="70924"/>
                        <a14:foregroundMark x1="46875" y1="70924" x2="46739" y2="71060"/>
                        <a14:foregroundMark x1="30978" y1="83696" x2="38043" y2="85054"/>
                        <a14:foregroundMark x1="68207" y1="84647" x2="55571" y2="88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10" y="-258789"/>
            <a:ext cx="7582508" cy="80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8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5494F-2FBC-86C7-A130-7558E5393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10ACF5-05E0-DFD0-AC7D-C24B8E80CF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1A506A-F195-014F-8C5F-9AFF73613B2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16366" b="16366"/>
          <a:stretch/>
        </p:blipFill>
        <p:spPr bwMode="auto">
          <a:xfrm>
            <a:off x="0" y="1"/>
            <a:ext cx="10543309" cy="74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88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31E3A13-FE9C-7D4D-5D97-74602762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4588" b="84382"/>
          <a:stretch/>
        </p:blipFill>
        <p:spPr bwMode="auto">
          <a:xfrm>
            <a:off x="0" y="-1"/>
            <a:ext cx="10056096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3A8E456-5C8E-8536-3C4D-61A17ED1E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4588" b="84382"/>
          <a:stretch/>
        </p:blipFill>
        <p:spPr bwMode="auto">
          <a:xfrm>
            <a:off x="0" y="1924770"/>
            <a:ext cx="10056096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3F51448-52C2-269C-7634-15D9EEA4F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4588" b="84382"/>
          <a:stretch/>
        </p:blipFill>
        <p:spPr bwMode="auto">
          <a:xfrm>
            <a:off x="0" y="3725862"/>
            <a:ext cx="10056096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DAC404-0C75-D390-D123-575A050AB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4588" b="84382"/>
          <a:stretch/>
        </p:blipFill>
        <p:spPr bwMode="auto">
          <a:xfrm>
            <a:off x="0" y="5526954"/>
            <a:ext cx="10056096" cy="18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9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276F8D6-F540-E077-4EE7-97285A63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9" y="-1"/>
            <a:ext cx="8544442" cy="74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A240-1A0A-9FBB-95B7-C30470A4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B4B85-30BD-B700-58B0-76691319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55156FB-3C00-69D4-CAA0-45655A71F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t="5324" r="10831" b="12659"/>
          <a:stretch/>
        </p:blipFill>
        <p:spPr bwMode="auto">
          <a:xfrm>
            <a:off x="363070" y="-30461"/>
            <a:ext cx="9950823" cy="751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A6661-5FFA-035D-750D-AC02557C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A428B-7B50-1C42-0A2B-1EF160A55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9A394C3-94F0-C48F-CB82-FDB92A08E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12655"/>
          <a:stretch/>
        </p:blipFill>
        <p:spPr bwMode="auto">
          <a:xfrm>
            <a:off x="0" y="0"/>
            <a:ext cx="10439400" cy="77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1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15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Saltanat, Aitenova</dc:creator>
  <cp:lastModifiedBy>Mustafyna Arailym</cp:lastModifiedBy>
  <cp:revision>16</cp:revision>
  <cp:lastPrinted>2023-01-07T10:43:26Z</cp:lastPrinted>
  <dcterms:created xsi:type="dcterms:W3CDTF">2022-11-19T14:36:01Z</dcterms:created>
  <dcterms:modified xsi:type="dcterms:W3CDTF">2023-02-07T13:05:21Z</dcterms:modified>
</cp:coreProperties>
</file>