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>
      <p:cViewPr varScale="1">
        <p:scale>
          <a:sx n="47" d="100"/>
          <a:sy n="47" d="100"/>
        </p:scale>
        <p:origin x="16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5" y="0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5906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60" tIns="44580" rIns="89160" bIns="4458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60" tIns="44580" rIns="89160" bIns="4458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8196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5" y="9518196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пт 08.07.22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124F7A-A09E-49CA-A5A2-603CC2A538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AE7C89D-1A02-4319-A7F7-B15E5E2636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Медвежонок с медом (54 фото)">
            <a:extLst>
              <a:ext uri="{FF2B5EF4-FFF2-40B4-BE49-F238E27FC236}">
                <a16:creationId xmlns:a16="http://schemas.microsoft.com/office/drawing/2014/main" id="{40F5FDE8-6F15-4676-B7DA-057AAEBB4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9" y="894080"/>
            <a:ext cx="7487015" cy="955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5792661-70CA-4F8F-8168-B24241B9E6EB}"/>
              </a:ext>
            </a:extLst>
          </p:cNvPr>
          <p:cNvSpPr/>
          <p:nvPr/>
        </p:nvSpPr>
        <p:spPr>
          <a:xfrm>
            <a:off x="944960" y="265127"/>
            <a:ext cx="5669756" cy="13411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 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 сөздер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1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124F7A-A09E-49CA-A5A2-603CC2A538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AE7C89D-1A02-4319-A7F7-B15E5E2636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Медвежонок с медом (54 фото)">
            <a:extLst>
              <a:ext uri="{FF2B5EF4-FFF2-40B4-BE49-F238E27FC236}">
                <a16:creationId xmlns:a16="http://schemas.microsoft.com/office/drawing/2014/main" id="{40F5FDE8-6F15-4676-B7DA-057AAEBB4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9" y="894080"/>
            <a:ext cx="7487015" cy="955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5792661-70CA-4F8F-8168-B24241B9E6EB}"/>
              </a:ext>
            </a:extLst>
          </p:cNvPr>
          <p:cNvSpPr/>
          <p:nvPr/>
        </p:nvSpPr>
        <p:spPr>
          <a:xfrm>
            <a:off x="944960" y="265127"/>
            <a:ext cx="5882560" cy="13411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Ауыспалы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 сөздер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74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DA6683F7-8AA9-4BB6-9F62-D955970F4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8" y="30003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11BBBEC6-78DC-4489-8CAF-019AC01ED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280" y="30003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52F714A0-DD6A-4987-81F0-B336D56B3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32035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4C7954DE-952E-4F26-A175-7495269F6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ACA2139E-A6F1-4C04-83E5-A82DBC7C4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2" y="7257733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BA450C66-4575-4D2C-A42A-06BB498EE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8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97410EA9-EA21-4F88-AAC4-015A10696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7257732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D9C5D4AF-1EFF-4955-B45C-B76A37E45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7257733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2E061E42-33C9-4728-83C3-76EDCCBE0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E837A22-7231-4FA6-BF6F-88F38648FCDA}"/>
              </a:ext>
            </a:extLst>
          </p:cNvPr>
          <p:cNvSpPr/>
          <p:nvPr/>
        </p:nvSpPr>
        <p:spPr>
          <a:xfrm>
            <a:off x="551694" y="1418233"/>
            <a:ext cx="163378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Өткір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қайшы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CFB1B46-0530-4141-80CE-98C9A715C2FD}"/>
              </a:ext>
            </a:extLst>
          </p:cNvPr>
          <p:cNvSpPr/>
          <p:nvPr/>
        </p:nvSpPr>
        <p:spPr>
          <a:xfrm>
            <a:off x="3082542" y="1418233"/>
            <a:ext cx="158286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қайшы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E5C81F3-31E9-4B88-AB11-72E8F4C53942}"/>
              </a:ext>
            </a:extLst>
          </p:cNvPr>
          <p:cNvSpPr/>
          <p:nvPr/>
        </p:nvSpPr>
        <p:spPr>
          <a:xfrm>
            <a:off x="5718162" y="1418233"/>
            <a:ext cx="127150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Әдемі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гүл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9D34216-D612-4D6B-9A09-B7798019FD1C}"/>
              </a:ext>
            </a:extLst>
          </p:cNvPr>
          <p:cNvSpPr/>
          <p:nvPr/>
        </p:nvSpPr>
        <p:spPr>
          <a:xfrm>
            <a:off x="5685589" y="4807297"/>
            <a:ext cx="133664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Суық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CA0F9F4-C6A7-40F3-9017-828D79024929}"/>
              </a:ext>
            </a:extLst>
          </p:cNvPr>
          <p:cNvSpPr/>
          <p:nvPr/>
        </p:nvSpPr>
        <p:spPr>
          <a:xfrm>
            <a:off x="3057581" y="4807297"/>
            <a:ext cx="153118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Өткір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пышақ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3BC03B9-558A-4F58-8C44-56B39B65F0EC}"/>
              </a:ext>
            </a:extLst>
          </p:cNvPr>
          <p:cNvSpPr/>
          <p:nvPr/>
        </p:nvSpPr>
        <p:spPr>
          <a:xfrm>
            <a:off x="676925" y="4807297"/>
            <a:ext cx="148027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көрпе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9700656-4A17-44BD-8E36-12CEE8725CF8}"/>
              </a:ext>
            </a:extLst>
          </p:cNvPr>
          <p:cNvSpPr/>
          <p:nvPr/>
        </p:nvSpPr>
        <p:spPr>
          <a:xfrm>
            <a:off x="577151" y="8196362"/>
            <a:ext cx="158286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5D14A70-9CBA-4A55-8791-1FD450B6C577}"/>
              </a:ext>
            </a:extLst>
          </p:cNvPr>
          <p:cNvSpPr/>
          <p:nvPr/>
        </p:nvSpPr>
        <p:spPr>
          <a:xfrm>
            <a:off x="3202768" y="8196362"/>
            <a:ext cx="139333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құдық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C519488-7AAF-4943-AC2C-44247005E3EA}"/>
              </a:ext>
            </a:extLst>
          </p:cNvPr>
          <p:cNvSpPr/>
          <p:nvPr/>
        </p:nvSpPr>
        <p:spPr>
          <a:xfrm>
            <a:off x="5318213" y="8196362"/>
            <a:ext cx="207140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257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DA6683F7-8AA9-4BB6-9F62-D955970F4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8" y="30003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11BBBEC6-78DC-4489-8CAF-019AC01ED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280" y="30003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52F714A0-DD6A-4987-81F0-B336D56B3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32035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4C7954DE-952E-4F26-A175-7495269F6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ACA2139E-A6F1-4C04-83E5-A82DBC7C4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2" y="7257733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BA450C66-4575-4D2C-A42A-06BB498EE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8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97410EA9-EA21-4F88-AAC4-015A10696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7257732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D9C5D4AF-1EFF-4955-B45C-B76A37E45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7257733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2E061E42-33C9-4728-83C3-76EDCCBE0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E837A22-7231-4FA6-BF6F-88F38648FCDA}"/>
              </a:ext>
            </a:extLst>
          </p:cNvPr>
          <p:cNvSpPr/>
          <p:nvPr/>
        </p:nvSpPr>
        <p:spPr>
          <a:xfrm>
            <a:off x="675926" y="1418233"/>
            <a:ext cx="138531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аспан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CFB1B46-0530-4141-80CE-98C9A715C2FD}"/>
              </a:ext>
            </a:extLst>
          </p:cNvPr>
          <p:cNvSpPr/>
          <p:nvPr/>
        </p:nvSpPr>
        <p:spPr>
          <a:xfrm>
            <a:off x="3091551" y="1418233"/>
            <a:ext cx="156485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E5C81F3-31E9-4B88-AB11-72E8F4C53942}"/>
              </a:ext>
            </a:extLst>
          </p:cNvPr>
          <p:cNvSpPr/>
          <p:nvPr/>
        </p:nvSpPr>
        <p:spPr>
          <a:xfrm>
            <a:off x="5529812" y="1418233"/>
            <a:ext cx="164820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Есіктің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кілті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9D34216-D612-4D6B-9A09-B7798019FD1C}"/>
              </a:ext>
            </a:extLst>
          </p:cNvPr>
          <p:cNvSpPr/>
          <p:nvPr/>
        </p:nvSpPr>
        <p:spPr>
          <a:xfrm>
            <a:off x="5591336" y="4807297"/>
            <a:ext cx="152516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CA0F9F4-C6A7-40F3-9017-828D79024929}"/>
              </a:ext>
            </a:extLst>
          </p:cNvPr>
          <p:cNvSpPr/>
          <p:nvPr/>
        </p:nvSpPr>
        <p:spPr>
          <a:xfrm>
            <a:off x="3211471" y="4807297"/>
            <a:ext cx="122341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бұлт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3BC03B9-558A-4F58-8C44-56B39B65F0EC}"/>
              </a:ext>
            </a:extLst>
          </p:cNvPr>
          <p:cNvSpPr/>
          <p:nvPr/>
        </p:nvSpPr>
        <p:spPr>
          <a:xfrm>
            <a:off x="629829" y="4807297"/>
            <a:ext cx="157446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Алтын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кілт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9700656-4A17-44BD-8E36-12CEE8725CF8}"/>
              </a:ext>
            </a:extLst>
          </p:cNvPr>
          <p:cNvSpPr/>
          <p:nvPr/>
        </p:nvSpPr>
        <p:spPr>
          <a:xfrm>
            <a:off x="795353" y="8196362"/>
            <a:ext cx="114646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Биік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5D14A70-9CBA-4A55-8791-1FD450B6C577}"/>
              </a:ext>
            </a:extLst>
          </p:cNvPr>
          <p:cNvSpPr/>
          <p:nvPr/>
        </p:nvSpPr>
        <p:spPr>
          <a:xfrm>
            <a:off x="2863734" y="8196362"/>
            <a:ext cx="207140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C519488-7AAF-4943-AC2C-44247005E3EA}"/>
              </a:ext>
            </a:extLst>
          </p:cNvPr>
          <p:cNvSpPr/>
          <p:nvPr/>
        </p:nvSpPr>
        <p:spPr>
          <a:xfrm>
            <a:off x="5742207" y="8196362"/>
            <a:ext cx="122341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011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DA6683F7-8AA9-4BB6-9F62-D955970F4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8" y="30003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11BBBEC6-78DC-4489-8CAF-019AC01ED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280" y="30003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52F714A0-DD6A-4987-81F0-B336D56B3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32035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4C7954DE-952E-4F26-A175-7495269F6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ACA2139E-A6F1-4C04-83E5-A82DBC7C4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2" y="7257733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BA450C66-4575-4D2C-A42A-06BB498EE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8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97410EA9-EA21-4F88-AAC4-015A10696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7257732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D9C5D4AF-1EFF-4955-B45C-B76A37E45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7257733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2E061E42-33C9-4728-83C3-76EDCCBE0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E837A22-7231-4FA6-BF6F-88F38648FCDA}"/>
              </a:ext>
            </a:extLst>
          </p:cNvPr>
          <p:cNvSpPr/>
          <p:nvPr/>
        </p:nvSpPr>
        <p:spPr>
          <a:xfrm>
            <a:off x="288003" y="1418233"/>
            <a:ext cx="216116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Ыдыстың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CFB1B46-0530-4141-80CE-98C9A715C2FD}"/>
              </a:ext>
            </a:extLst>
          </p:cNvPr>
          <p:cNvSpPr/>
          <p:nvPr/>
        </p:nvSpPr>
        <p:spPr>
          <a:xfrm>
            <a:off x="3180520" y="1418233"/>
            <a:ext cx="138691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Өткір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E5C81F3-31E9-4B88-AB11-72E8F4C53942}"/>
              </a:ext>
            </a:extLst>
          </p:cNvPr>
          <p:cNvSpPr/>
          <p:nvPr/>
        </p:nvSpPr>
        <p:spPr>
          <a:xfrm>
            <a:off x="5562481" y="1418233"/>
            <a:ext cx="158286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9D34216-D612-4D6B-9A09-B7798019FD1C}"/>
              </a:ext>
            </a:extLst>
          </p:cNvPr>
          <p:cNvSpPr/>
          <p:nvPr/>
        </p:nvSpPr>
        <p:spPr>
          <a:xfrm>
            <a:off x="5546454" y="4807297"/>
            <a:ext cx="161492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CA0F9F4-C6A7-40F3-9017-828D79024929}"/>
              </a:ext>
            </a:extLst>
          </p:cNvPr>
          <p:cNvSpPr/>
          <p:nvPr/>
        </p:nvSpPr>
        <p:spPr>
          <a:xfrm>
            <a:off x="3040752" y="4807297"/>
            <a:ext cx="156485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3BC03B9-558A-4F58-8C44-56B39B65F0EC}"/>
              </a:ext>
            </a:extLst>
          </p:cNvPr>
          <p:cNvSpPr/>
          <p:nvPr/>
        </p:nvSpPr>
        <p:spPr>
          <a:xfrm>
            <a:off x="730018" y="4807297"/>
            <a:ext cx="137409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Әдемі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әуен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9700656-4A17-44BD-8E36-12CEE8725CF8}"/>
              </a:ext>
            </a:extLst>
          </p:cNvPr>
          <p:cNvSpPr/>
          <p:nvPr/>
        </p:nvSpPr>
        <p:spPr>
          <a:xfrm>
            <a:off x="270373" y="8196362"/>
            <a:ext cx="219643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Бұлақтың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5D14A70-9CBA-4A55-8791-1FD450B6C577}"/>
              </a:ext>
            </a:extLst>
          </p:cNvPr>
          <p:cNvSpPr/>
          <p:nvPr/>
        </p:nvSpPr>
        <p:spPr>
          <a:xfrm>
            <a:off x="3282406" y="8196362"/>
            <a:ext cx="123405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Суық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C519488-7AAF-4943-AC2C-44247005E3EA}"/>
              </a:ext>
            </a:extLst>
          </p:cNvPr>
          <p:cNvSpPr/>
          <p:nvPr/>
        </p:nvSpPr>
        <p:spPr>
          <a:xfrm>
            <a:off x="5661255" y="8196362"/>
            <a:ext cx="138531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978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DA6683F7-8AA9-4BB6-9F62-D955970F4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8" y="30003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11BBBEC6-78DC-4489-8CAF-019AC01ED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280" y="30003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52F714A0-DD6A-4987-81F0-B336D56B3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320358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4C7954DE-952E-4F26-A175-7495269F6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ACA2139E-A6F1-4C04-83E5-A82DBC7C4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2" y="7257733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BA450C66-4575-4D2C-A42A-06BB498EE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8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97410EA9-EA21-4F88-AAC4-015A10696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7257732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D9C5D4AF-1EFF-4955-B45C-B76A37E45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7257733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2E061E42-33C9-4728-83C3-76EDCCBE0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3778885"/>
            <a:ext cx="2403792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E837A22-7231-4FA6-BF6F-88F38648FCDA}"/>
              </a:ext>
            </a:extLst>
          </p:cNvPr>
          <p:cNvSpPr/>
          <p:nvPr/>
        </p:nvSpPr>
        <p:spPr>
          <a:xfrm>
            <a:off x="426663" y="1418233"/>
            <a:ext cx="188384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Білімнің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кілті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CFB1B46-0530-4141-80CE-98C9A715C2FD}"/>
              </a:ext>
            </a:extLst>
          </p:cNvPr>
          <p:cNvSpPr/>
          <p:nvPr/>
        </p:nvSpPr>
        <p:spPr>
          <a:xfrm>
            <a:off x="3086745" y="1418233"/>
            <a:ext cx="157446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Алтын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E5C81F3-31E9-4B88-AB11-72E8F4C53942}"/>
              </a:ext>
            </a:extLst>
          </p:cNvPr>
          <p:cNvSpPr/>
          <p:nvPr/>
        </p:nvSpPr>
        <p:spPr>
          <a:xfrm>
            <a:off x="5742211" y="1418233"/>
            <a:ext cx="122341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ниет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9D34216-D612-4D6B-9A09-B7798019FD1C}"/>
              </a:ext>
            </a:extLst>
          </p:cNvPr>
          <p:cNvSpPr/>
          <p:nvPr/>
        </p:nvSpPr>
        <p:spPr>
          <a:xfrm>
            <a:off x="5566684" y="4807297"/>
            <a:ext cx="157446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Алтын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CA0F9F4-C6A7-40F3-9017-828D79024929}"/>
              </a:ext>
            </a:extLst>
          </p:cNvPr>
          <p:cNvSpPr/>
          <p:nvPr/>
        </p:nvSpPr>
        <p:spPr>
          <a:xfrm>
            <a:off x="3079449" y="4807297"/>
            <a:ext cx="148745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Биік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3BC03B9-558A-4F58-8C44-56B39B65F0EC}"/>
              </a:ext>
            </a:extLst>
          </p:cNvPr>
          <p:cNvSpPr/>
          <p:nvPr/>
        </p:nvSpPr>
        <p:spPr>
          <a:xfrm>
            <a:off x="608992" y="4807297"/>
            <a:ext cx="161614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Күннің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9700656-4A17-44BD-8E36-12CEE8725CF8}"/>
              </a:ext>
            </a:extLst>
          </p:cNvPr>
          <p:cNvSpPr/>
          <p:nvPr/>
        </p:nvSpPr>
        <p:spPr>
          <a:xfrm>
            <a:off x="279992" y="8196362"/>
            <a:ext cx="217719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Әңгіменің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5D14A70-9CBA-4A55-8791-1FD450B6C577}"/>
              </a:ext>
            </a:extLst>
          </p:cNvPr>
          <p:cNvSpPr/>
          <p:nvPr/>
        </p:nvSpPr>
        <p:spPr>
          <a:xfrm>
            <a:off x="2833791" y="8196362"/>
            <a:ext cx="213128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Сағаттың </a:t>
            </a:r>
          </a:p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C519488-7AAF-4943-AC2C-44247005E3EA}"/>
              </a:ext>
            </a:extLst>
          </p:cNvPr>
          <p:cNvSpPr/>
          <p:nvPr/>
        </p:nvSpPr>
        <p:spPr>
          <a:xfrm>
            <a:off x="5686102" y="8196362"/>
            <a:ext cx="133562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 </a:t>
            </a:r>
          </a:p>
          <a:p>
            <a:pPr algn="ctr"/>
            <a:r>
              <a:rPr lang="kk-KZ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жүрек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186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14021</TotalTime>
  <Words>78</Words>
  <Application>Microsoft Office PowerPoint</Application>
  <PresentationFormat>Произвольный</PresentationFormat>
  <Paragraphs>74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267</cp:revision>
  <cp:lastPrinted>2022-02-27T04:28:08Z</cp:lastPrinted>
  <dcterms:created xsi:type="dcterms:W3CDTF">2017-04-20T05:14:33Z</dcterms:created>
  <dcterms:modified xsi:type="dcterms:W3CDTF">2022-07-08T16:08:46Z</dcterms:modified>
</cp:coreProperties>
</file>