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</p:sldIdLst>
  <p:sldSz cx="10801350" cy="7561263"/>
  <p:notesSz cx="6894513" cy="10029825"/>
  <p:defaultTextStyle>
    <a:defPPr>
      <a:defRPr lang="ru-RU"/>
    </a:defPPr>
    <a:lvl1pPr marL="0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539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079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619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158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2697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237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1777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6316" algn="l" defTabSz="10490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44" y="-264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4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4" y="4284718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2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1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9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3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5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0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2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1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6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5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39" indent="0">
              <a:buNone/>
              <a:defRPr sz="2300" b="1"/>
            </a:lvl2pPr>
            <a:lvl3pPr marL="1049079" indent="0">
              <a:buNone/>
              <a:defRPr sz="2100" b="1"/>
            </a:lvl3pPr>
            <a:lvl4pPr marL="1573619" indent="0">
              <a:buNone/>
              <a:defRPr sz="1800" b="1"/>
            </a:lvl4pPr>
            <a:lvl5pPr marL="2098158" indent="0">
              <a:buNone/>
              <a:defRPr sz="1800" b="1"/>
            </a:lvl5pPr>
            <a:lvl6pPr marL="2622697" indent="0">
              <a:buNone/>
              <a:defRPr sz="1800" b="1"/>
            </a:lvl6pPr>
            <a:lvl7pPr marL="3147237" indent="0">
              <a:buNone/>
              <a:defRPr sz="1800" b="1"/>
            </a:lvl7pPr>
            <a:lvl8pPr marL="3671777" indent="0">
              <a:buNone/>
              <a:defRPr sz="1800" b="1"/>
            </a:lvl8pPr>
            <a:lvl9pPr marL="419631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692535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39" indent="0">
              <a:buNone/>
              <a:defRPr sz="2300" b="1"/>
            </a:lvl2pPr>
            <a:lvl3pPr marL="1049079" indent="0">
              <a:buNone/>
              <a:defRPr sz="2100" b="1"/>
            </a:lvl3pPr>
            <a:lvl4pPr marL="1573619" indent="0">
              <a:buNone/>
              <a:defRPr sz="1800" b="1"/>
            </a:lvl4pPr>
            <a:lvl5pPr marL="2098158" indent="0">
              <a:buNone/>
              <a:defRPr sz="1800" b="1"/>
            </a:lvl5pPr>
            <a:lvl6pPr marL="2622697" indent="0">
              <a:buNone/>
              <a:defRPr sz="1800" b="1"/>
            </a:lvl6pPr>
            <a:lvl7pPr marL="3147237" indent="0">
              <a:buNone/>
              <a:defRPr sz="1800" b="1"/>
            </a:lvl7pPr>
            <a:lvl8pPr marL="3671777" indent="0">
              <a:buNone/>
              <a:defRPr sz="1800" b="1"/>
            </a:lvl8pPr>
            <a:lvl9pPr marL="419631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7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539" indent="0">
              <a:buNone/>
              <a:defRPr sz="1400"/>
            </a:lvl2pPr>
            <a:lvl3pPr marL="1049079" indent="0">
              <a:buNone/>
              <a:defRPr sz="1100"/>
            </a:lvl3pPr>
            <a:lvl4pPr marL="1573619" indent="0">
              <a:buNone/>
              <a:defRPr sz="1000"/>
            </a:lvl4pPr>
            <a:lvl5pPr marL="2098158" indent="0">
              <a:buNone/>
              <a:defRPr sz="1000"/>
            </a:lvl5pPr>
            <a:lvl6pPr marL="2622697" indent="0">
              <a:buNone/>
              <a:defRPr sz="1000"/>
            </a:lvl6pPr>
            <a:lvl7pPr marL="3147237" indent="0">
              <a:buNone/>
              <a:defRPr sz="1000"/>
            </a:lvl7pPr>
            <a:lvl8pPr marL="3671777" indent="0">
              <a:buNone/>
              <a:defRPr sz="1000"/>
            </a:lvl8pPr>
            <a:lvl9pPr marL="419631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5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539" indent="0">
              <a:buNone/>
              <a:defRPr sz="3200"/>
            </a:lvl2pPr>
            <a:lvl3pPr marL="1049079" indent="0">
              <a:buNone/>
              <a:defRPr sz="2800"/>
            </a:lvl3pPr>
            <a:lvl4pPr marL="1573619" indent="0">
              <a:buNone/>
              <a:defRPr sz="2300"/>
            </a:lvl4pPr>
            <a:lvl5pPr marL="2098158" indent="0">
              <a:buNone/>
              <a:defRPr sz="2300"/>
            </a:lvl5pPr>
            <a:lvl6pPr marL="2622697" indent="0">
              <a:buNone/>
              <a:defRPr sz="2300"/>
            </a:lvl6pPr>
            <a:lvl7pPr marL="3147237" indent="0">
              <a:buNone/>
              <a:defRPr sz="2300"/>
            </a:lvl7pPr>
            <a:lvl8pPr marL="3671777" indent="0">
              <a:buNone/>
              <a:defRPr sz="2300"/>
            </a:lvl8pPr>
            <a:lvl9pPr marL="419631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539" indent="0">
              <a:buNone/>
              <a:defRPr sz="1400"/>
            </a:lvl2pPr>
            <a:lvl3pPr marL="1049079" indent="0">
              <a:buNone/>
              <a:defRPr sz="1100"/>
            </a:lvl3pPr>
            <a:lvl4pPr marL="1573619" indent="0">
              <a:buNone/>
              <a:defRPr sz="1000"/>
            </a:lvl4pPr>
            <a:lvl5pPr marL="2098158" indent="0">
              <a:buNone/>
              <a:defRPr sz="1000"/>
            </a:lvl5pPr>
            <a:lvl6pPr marL="2622697" indent="0">
              <a:buNone/>
              <a:defRPr sz="1000"/>
            </a:lvl6pPr>
            <a:lvl7pPr marL="3147237" indent="0">
              <a:buNone/>
              <a:defRPr sz="1000"/>
            </a:lvl7pPr>
            <a:lvl8pPr marL="3671777" indent="0">
              <a:buNone/>
              <a:defRPr sz="1000"/>
            </a:lvl8pPr>
            <a:lvl9pPr marL="419631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02801"/>
            <a:ext cx="9721215" cy="1260211"/>
          </a:xfrm>
          <a:prstGeom prst="rect">
            <a:avLst/>
          </a:prstGeom>
        </p:spPr>
        <p:txBody>
          <a:bodyPr vert="horz" lIns="104907" tIns="52454" rIns="104907" bIns="5245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764295"/>
            <a:ext cx="9721215" cy="4990084"/>
          </a:xfrm>
          <a:prstGeom prst="rect">
            <a:avLst/>
          </a:prstGeom>
        </p:spPr>
        <p:txBody>
          <a:bodyPr vert="horz" lIns="104907" tIns="52454" rIns="104907" bIns="524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0" y="7008171"/>
            <a:ext cx="2520315" cy="402567"/>
          </a:xfrm>
          <a:prstGeom prst="rect">
            <a:avLst/>
          </a:prstGeom>
        </p:spPr>
        <p:txBody>
          <a:bodyPr vert="horz" lIns="104907" tIns="52454" rIns="104907" bIns="5245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4C2D-EEDC-4076-95BC-A3E878E93C79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07" tIns="52454" rIns="104907" bIns="5245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0" y="7008171"/>
            <a:ext cx="2520315" cy="402567"/>
          </a:xfrm>
          <a:prstGeom prst="rect">
            <a:avLst/>
          </a:prstGeom>
        </p:spPr>
        <p:txBody>
          <a:bodyPr vert="horz" lIns="104907" tIns="52454" rIns="104907" bIns="5245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0370-7689-4E19-B8C1-CE836174D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07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05" indent="-393405" algn="l" defTabSz="10490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377" indent="-327837" algn="l" defTabSz="104907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349" indent="-262271" algn="l" defTabSz="10490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890" indent="-262271" algn="l" defTabSz="10490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429" indent="-262271" algn="l" defTabSz="10490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4968" indent="-262271" algn="l" defTabSz="1049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508" indent="-262271" algn="l" defTabSz="1049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046" indent="-262271" algn="l" defTabSz="1049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8587" indent="-262271" algn="l" defTabSz="10490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539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079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619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158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2697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237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1777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316" algn="l" defTabSz="10490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516" t="19718" r="3554" b="12898"/>
          <a:stretch>
            <a:fillRect/>
          </a:stretch>
        </p:blipFill>
        <p:spPr bwMode="auto">
          <a:xfrm>
            <a:off x="121251" y="137293"/>
            <a:ext cx="10637274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516" t="19718" r="3554" b="12898"/>
          <a:stretch>
            <a:fillRect/>
          </a:stretch>
        </p:blipFill>
        <p:spPr bwMode="auto">
          <a:xfrm>
            <a:off x="-28613" y="65855"/>
            <a:ext cx="10835753" cy="749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516" t="19718" r="3554" b="12898"/>
          <a:stretch>
            <a:fillRect/>
          </a:stretch>
        </p:blipFill>
        <p:spPr bwMode="auto">
          <a:xfrm>
            <a:off x="-28613" y="71436"/>
            <a:ext cx="10835754" cy="74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102" t="19718" r="3554" b="12898"/>
          <a:stretch>
            <a:fillRect/>
          </a:stretch>
        </p:blipFill>
        <p:spPr bwMode="auto">
          <a:xfrm>
            <a:off x="114263" y="126469"/>
            <a:ext cx="10572824" cy="73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8516" t="19718" r="3554" b="12898"/>
          <a:stretch>
            <a:fillRect/>
          </a:stretch>
        </p:blipFill>
        <p:spPr bwMode="auto">
          <a:xfrm>
            <a:off x="0" y="142875"/>
            <a:ext cx="10732478" cy="7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515" t="19718" r="4140" b="12898"/>
          <a:stretch>
            <a:fillRect/>
          </a:stretch>
        </p:blipFill>
        <p:spPr bwMode="auto">
          <a:xfrm>
            <a:off x="42824" y="65855"/>
            <a:ext cx="10651784" cy="74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Documents</dc:creator>
  <cp:lastModifiedBy>Ленова</cp:lastModifiedBy>
  <cp:revision>54</cp:revision>
  <dcterms:created xsi:type="dcterms:W3CDTF">2022-08-27T17:41:16Z</dcterms:created>
  <dcterms:modified xsi:type="dcterms:W3CDTF">2022-09-15T16:48:17Z</dcterms:modified>
</cp:coreProperties>
</file>