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0439400" cy="745172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506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19531"/>
            <a:ext cx="8873490" cy="2594304"/>
          </a:xfrm>
        </p:spPr>
        <p:txBody>
          <a:bodyPr anchor="b"/>
          <a:lstStyle>
            <a:lvl1pPr algn="ctr">
              <a:defRPr sz="652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13881"/>
            <a:ext cx="7829550" cy="1799108"/>
          </a:xfrm>
        </p:spPr>
        <p:txBody>
          <a:bodyPr/>
          <a:lstStyle>
            <a:lvl1pPr marL="0" indent="0" algn="ctr">
              <a:buNone/>
              <a:defRPr sz="2608"/>
            </a:lvl1pPr>
            <a:lvl2pPr marL="496794" indent="0" algn="ctr">
              <a:buNone/>
              <a:defRPr sz="2173"/>
            </a:lvl2pPr>
            <a:lvl3pPr marL="993587" indent="0" algn="ctr">
              <a:buNone/>
              <a:defRPr sz="1956"/>
            </a:lvl3pPr>
            <a:lvl4pPr marL="1490381" indent="0" algn="ctr">
              <a:buNone/>
              <a:defRPr sz="1739"/>
            </a:lvl4pPr>
            <a:lvl5pPr marL="1987174" indent="0" algn="ctr">
              <a:buNone/>
              <a:defRPr sz="1739"/>
            </a:lvl5pPr>
            <a:lvl6pPr marL="2483968" indent="0" algn="ctr">
              <a:buNone/>
              <a:defRPr sz="1739"/>
            </a:lvl6pPr>
            <a:lvl7pPr marL="2980761" indent="0" algn="ctr">
              <a:buNone/>
              <a:defRPr sz="1739"/>
            </a:lvl7pPr>
            <a:lvl8pPr marL="3477555" indent="0" algn="ctr">
              <a:buNone/>
              <a:defRPr sz="1739"/>
            </a:lvl8pPr>
            <a:lvl9pPr marL="3974348" indent="0" algn="ctr">
              <a:buNone/>
              <a:defRPr sz="1739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B47B-F50A-4B1E-8D5A-87EA7A561C27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D9BC-4FC5-4ACC-9362-C8EEE1E51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35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B47B-F50A-4B1E-8D5A-87EA7A561C27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D9BC-4FC5-4ACC-9362-C8EEE1E51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5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396736"/>
            <a:ext cx="2250996" cy="631499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396736"/>
            <a:ext cx="6622494" cy="631499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B47B-F50A-4B1E-8D5A-87EA7A561C27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D9BC-4FC5-4ACC-9362-C8EEE1E51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2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B47B-F50A-4B1E-8D5A-87EA7A561C27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D9BC-4FC5-4ACC-9362-C8EEE1E51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95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57759"/>
            <a:ext cx="9003983" cy="3099710"/>
          </a:xfrm>
        </p:spPr>
        <p:txBody>
          <a:bodyPr anchor="b"/>
          <a:lstStyle>
            <a:lvl1pPr>
              <a:defRPr sz="652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4986793"/>
            <a:ext cx="9003983" cy="1630064"/>
          </a:xfrm>
        </p:spPr>
        <p:txBody>
          <a:bodyPr/>
          <a:lstStyle>
            <a:lvl1pPr marL="0" indent="0">
              <a:buNone/>
              <a:defRPr sz="2608">
                <a:solidFill>
                  <a:schemeClr val="tx1"/>
                </a:solidFill>
              </a:defRPr>
            </a:lvl1pPr>
            <a:lvl2pPr marL="496794" indent="0">
              <a:buNone/>
              <a:defRPr sz="2173">
                <a:solidFill>
                  <a:schemeClr val="tx1">
                    <a:tint val="75000"/>
                  </a:schemeClr>
                </a:solidFill>
              </a:defRPr>
            </a:lvl2pPr>
            <a:lvl3pPr marL="993587" indent="0">
              <a:buNone/>
              <a:defRPr sz="1956">
                <a:solidFill>
                  <a:schemeClr val="tx1">
                    <a:tint val="75000"/>
                  </a:schemeClr>
                </a:solidFill>
              </a:defRPr>
            </a:lvl3pPr>
            <a:lvl4pPr marL="1490381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4pPr>
            <a:lvl5pPr marL="1987174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5pPr>
            <a:lvl6pPr marL="2483968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6pPr>
            <a:lvl7pPr marL="2980761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7pPr>
            <a:lvl8pPr marL="3477555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8pPr>
            <a:lvl9pPr marL="3974348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B47B-F50A-4B1E-8D5A-87EA7A561C27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D9BC-4FC5-4ACC-9362-C8EEE1E51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79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1983677"/>
            <a:ext cx="4436745" cy="47280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1983677"/>
            <a:ext cx="4436745" cy="47280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B47B-F50A-4B1E-8D5A-87EA7A561C27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D9BC-4FC5-4ACC-9362-C8EEE1E51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60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396737"/>
            <a:ext cx="9003983" cy="14403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26708"/>
            <a:ext cx="4416355" cy="895241"/>
          </a:xfrm>
        </p:spPr>
        <p:txBody>
          <a:bodyPr anchor="b"/>
          <a:lstStyle>
            <a:lvl1pPr marL="0" indent="0">
              <a:buNone/>
              <a:defRPr sz="2608" b="1"/>
            </a:lvl1pPr>
            <a:lvl2pPr marL="496794" indent="0">
              <a:buNone/>
              <a:defRPr sz="2173" b="1"/>
            </a:lvl2pPr>
            <a:lvl3pPr marL="993587" indent="0">
              <a:buNone/>
              <a:defRPr sz="1956" b="1"/>
            </a:lvl3pPr>
            <a:lvl4pPr marL="1490381" indent="0">
              <a:buNone/>
              <a:defRPr sz="1739" b="1"/>
            </a:lvl4pPr>
            <a:lvl5pPr marL="1987174" indent="0">
              <a:buNone/>
              <a:defRPr sz="1739" b="1"/>
            </a:lvl5pPr>
            <a:lvl6pPr marL="2483968" indent="0">
              <a:buNone/>
              <a:defRPr sz="1739" b="1"/>
            </a:lvl6pPr>
            <a:lvl7pPr marL="2980761" indent="0">
              <a:buNone/>
              <a:defRPr sz="1739" b="1"/>
            </a:lvl7pPr>
            <a:lvl8pPr marL="3477555" indent="0">
              <a:buNone/>
              <a:defRPr sz="1739" b="1"/>
            </a:lvl8pPr>
            <a:lvl9pPr marL="3974348" indent="0">
              <a:buNone/>
              <a:defRPr sz="173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21949"/>
            <a:ext cx="4416355" cy="40035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26708"/>
            <a:ext cx="4438105" cy="895241"/>
          </a:xfrm>
        </p:spPr>
        <p:txBody>
          <a:bodyPr anchor="b"/>
          <a:lstStyle>
            <a:lvl1pPr marL="0" indent="0">
              <a:buNone/>
              <a:defRPr sz="2608" b="1"/>
            </a:lvl1pPr>
            <a:lvl2pPr marL="496794" indent="0">
              <a:buNone/>
              <a:defRPr sz="2173" b="1"/>
            </a:lvl2pPr>
            <a:lvl3pPr marL="993587" indent="0">
              <a:buNone/>
              <a:defRPr sz="1956" b="1"/>
            </a:lvl3pPr>
            <a:lvl4pPr marL="1490381" indent="0">
              <a:buNone/>
              <a:defRPr sz="1739" b="1"/>
            </a:lvl4pPr>
            <a:lvl5pPr marL="1987174" indent="0">
              <a:buNone/>
              <a:defRPr sz="1739" b="1"/>
            </a:lvl5pPr>
            <a:lvl6pPr marL="2483968" indent="0">
              <a:buNone/>
              <a:defRPr sz="1739" b="1"/>
            </a:lvl6pPr>
            <a:lvl7pPr marL="2980761" indent="0">
              <a:buNone/>
              <a:defRPr sz="1739" b="1"/>
            </a:lvl7pPr>
            <a:lvl8pPr marL="3477555" indent="0">
              <a:buNone/>
              <a:defRPr sz="1739" b="1"/>
            </a:lvl8pPr>
            <a:lvl9pPr marL="3974348" indent="0">
              <a:buNone/>
              <a:defRPr sz="173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21949"/>
            <a:ext cx="4438105" cy="40035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B47B-F50A-4B1E-8D5A-87EA7A561C27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D9BC-4FC5-4ACC-9362-C8EEE1E51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55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B47B-F50A-4B1E-8D5A-87EA7A561C27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D9BC-4FC5-4ACC-9362-C8EEE1E51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10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B47B-F50A-4B1E-8D5A-87EA7A561C27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D9BC-4FC5-4ACC-9362-C8EEE1E51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26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96782"/>
            <a:ext cx="3366978" cy="1738736"/>
          </a:xfrm>
        </p:spPr>
        <p:txBody>
          <a:bodyPr anchor="b"/>
          <a:lstStyle>
            <a:lvl1pPr>
              <a:defRPr sz="347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72912"/>
            <a:ext cx="5284946" cy="5295555"/>
          </a:xfrm>
        </p:spPr>
        <p:txBody>
          <a:bodyPr/>
          <a:lstStyle>
            <a:lvl1pPr>
              <a:defRPr sz="3477"/>
            </a:lvl1pPr>
            <a:lvl2pPr>
              <a:defRPr sz="3042"/>
            </a:lvl2pPr>
            <a:lvl3pPr>
              <a:defRPr sz="2608"/>
            </a:lvl3pPr>
            <a:lvl4pPr>
              <a:defRPr sz="2173"/>
            </a:lvl4pPr>
            <a:lvl5pPr>
              <a:defRPr sz="2173"/>
            </a:lvl5pPr>
            <a:lvl6pPr>
              <a:defRPr sz="2173"/>
            </a:lvl6pPr>
            <a:lvl7pPr>
              <a:defRPr sz="2173"/>
            </a:lvl7pPr>
            <a:lvl8pPr>
              <a:defRPr sz="2173"/>
            </a:lvl8pPr>
            <a:lvl9pPr>
              <a:defRPr sz="217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35517"/>
            <a:ext cx="3366978" cy="4141573"/>
          </a:xfrm>
        </p:spPr>
        <p:txBody>
          <a:bodyPr/>
          <a:lstStyle>
            <a:lvl1pPr marL="0" indent="0">
              <a:buNone/>
              <a:defRPr sz="1739"/>
            </a:lvl1pPr>
            <a:lvl2pPr marL="496794" indent="0">
              <a:buNone/>
              <a:defRPr sz="1521"/>
            </a:lvl2pPr>
            <a:lvl3pPr marL="993587" indent="0">
              <a:buNone/>
              <a:defRPr sz="1304"/>
            </a:lvl3pPr>
            <a:lvl4pPr marL="1490381" indent="0">
              <a:buNone/>
              <a:defRPr sz="1087"/>
            </a:lvl4pPr>
            <a:lvl5pPr marL="1987174" indent="0">
              <a:buNone/>
              <a:defRPr sz="1087"/>
            </a:lvl5pPr>
            <a:lvl6pPr marL="2483968" indent="0">
              <a:buNone/>
              <a:defRPr sz="1087"/>
            </a:lvl6pPr>
            <a:lvl7pPr marL="2980761" indent="0">
              <a:buNone/>
              <a:defRPr sz="1087"/>
            </a:lvl7pPr>
            <a:lvl8pPr marL="3477555" indent="0">
              <a:buNone/>
              <a:defRPr sz="1087"/>
            </a:lvl8pPr>
            <a:lvl9pPr marL="3974348" indent="0">
              <a:buNone/>
              <a:defRPr sz="10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B47B-F50A-4B1E-8D5A-87EA7A561C27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D9BC-4FC5-4ACC-9362-C8EEE1E51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07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96782"/>
            <a:ext cx="3366978" cy="1738736"/>
          </a:xfrm>
        </p:spPr>
        <p:txBody>
          <a:bodyPr anchor="b"/>
          <a:lstStyle>
            <a:lvl1pPr>
              <a:defRPr sz="347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72912"/>
            <a:ext cx="5284946" cy="5295555"/>
          </a:xfrm>
        </p:spPr>
        <p:txBody>
          <a:bodyPr anchor="t"/>
          <a:lstStyle>
            <a:lvl1pPr marL="0" indent="0">
              <a:buNone/>
              <a:defRPr sz="3477"/>
            </a:lvl1pPr>
            <a:lvl2pPr marL="496794" indent="0">
              <a:buNone/>
              <a:defRPr sz="3042"/>
            </a:lvl2pPr>
            <a:lvl3pPr marL="993587" indent="0">
              <a:buNone/>
              <a:defRPr sz="2608"/>
            </a:lvl3pPr>
            <a:lvl4pPr marL="1490381" indent="0">
              <a:buNone/>
              <a:defRPr sz="2173"/>
            </a:lvl4pPr>
            <a:lvl5pPr marL="1987174" indent="0">
              <a:buNone/>
              <a:defRPr sz="2173"/>
            </a:lvl5pPr>
            <a:lvl6pPr marL="2483968" indent="0">
              <a:buNone/>
              <a:defRPr sz="2173"/>
            </a:lvl6pPr>
            <a:lvl7pPr marL="2980761" indent="0">
              <a:buNone/>
              <a:defRPr sz="2173"/>
            </a:lvl7pPr>
            <a:lvl8pPr marL="3477555" indent="0">
              <a:buNone/>
              <a:defRPr sz="2173"/>
            </a:lvl8pPr>
            <a:lvl9pPr marL="3974348" indent="0">
              <a:buNone/>
              <a:defRPr sz="217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35517"/>
            <a:ext cx="3366978" cy="4141573"/>
          </a:xfrm>
        </p:spPr>
        <p:txBody>
          <a:bodyPr/>
          <a:lstStyle>
            <a:lvl1pPr marL="0" indent="0">
              <a:buNone/>
              <a:defRPr sz="1739"/>
            </a:lvl1pPr>
            <a:lvl2pPr marL="496794" indent="0">
              <a:buNone/>
              <a:defRPr sz="1521"/>
            </a:lvl2pPr>
            <a:lvl3pPr marL="993587" indent="0">
              <a:buNone/>
              <a:defRPr sz="1304"/>
            </a:lvl3pPr>
            <a:lvl4pPr marL="1490381" indent="0">
              <a:buNone/>
              <a:defRPr sz="1087"/>
            </a:lvl4pPr>
            <a:lvl5pPr marL="1987174" indent="0">
              <a:buNone/>
              <a:defRPr sz="1087"/>
            </a:lvl5pPr>
            <a:lvl6pPr marL="2483968" indent="0">
              <a:buNone/>
              <a:defRPr sz="1087"/>
            </a:lvl6pPr>
            <a:lvl7pPr marL="2980761" indent="0">
              <a:buNone/>
              <a:defRPr sz="1087"/>
            </a:lvl7pPr>
            <a:lvl8pPr marL="3477555" indent="0">
              <a:buNone/>
              <a:defRPr sz="1087"/>
            </a:lvl8pPr>
            <a:lvl9pPr marL="3974348" indent="0">
              <a:buNone/>
              <a:defRPr sz="10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B47B-F50A-4B1E-8D5A-87EA7A561C27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D9BC-4FC5-4ACC-9362-C8EEE1E51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93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396737"/>
            <a:ext cx="9003983" cy="1440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1983677"/>
            <a:ext cx="9003983" cy="4728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6906647"/>
            <a:ext cx="2348865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DB47B-F50A-4B1E-8D5A-87EA7A561C27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6906647"/>
            <a:ext cx="3523298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6906647"/>
            <a:ext cx="2348865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BD9BC-4FC5-4ACC-9362-C8EEE1E51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94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93587" rtl="0" eaLnBrk="1" latinLnBrk="0" hangingPunct="1">
        <a:lnSpc>
          <a:spcPct val="90000"/>
        </a:lnSpc>
        <a:spcBef>
          <a:spcPct val="0"/>
        </a:spcBef>
        <a:buNone/>
        <a:defRPr sz="47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397" indent="-248397" algn="l" defTabSz="993587" rtl="0" eaLnBrk="1" latinLnBrk="0" hangingPunct="1">
        <a:lnSpc>
          <a:spcPct val="90000"/>
        </a:lnSpc>
        <a:spcBef>
          <a:spcPts val="1087"/>
        </a:spcBef>
        <a:buFont typeface="Arial" panose="020B0604020202020204" pitchFamily="34" charset="0"/>
        <a:buChar char="•"/>
        <a:defRPr sz="3042" kern="1200">
          <a:solidFill>
            <a:schemeClr val="tx1"/>
          </a:solidFill>
          <a:latin typeface="+mn-lt"/>
          <a:ea typeface="+mn-ea"/>
          <a:cs typeface="+mn-cs"/>
        </a:defRPr>
      </a:lvl1pPr>
      <a:lvl2pPr marL="745190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2608" kern="1200">
          <a:solidFill>
            <a:schemeClr val="tx1"/>
          </a:solidFill>
          <a:latin typeface="+mn-lt"/>
          <a:ea typeface="+mn-ea"/>
          <a:cs typeface="+mn-cs"/>
        </a:defRPr>
      </a:lvl2pPr>
      <a:lvl3pPr marL="1241984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3pPr>
      <a:lvl4pPr marL="1738777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4pPr>
      <a:lvl5pPr marL="2235571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5pPr>
      <a:lvl6pPr marL="2732364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6pPr>
      <a:lvl7pPr marL="3229158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7pPr>
      <a:lvl8pPr marL="3725951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8pPr>
      <a:lvl9pPr marL="4222745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1pPr>
      <a:lvl2pPr marL="496794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2pPr>
      <a:lvl3pPr marL="993587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3pPr>
      <a:lvl4pPr marL="1490381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4pPr>
      <a:lvl5pPr marL="1987174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5pPr>
      <a:lvl6pPr marL="2483968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6pPr>
      <a:lvl7pPr marL="2980761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7pPr>
      <a:lvl8pPr marL="3477555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8pPr>
      <a:lvl9pPr marL="3974348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9E84B0B-4B4C-91CC-B859-C153ECE83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76437" y="1614093"/>
            <a:ext cx="6123384" cy="408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67BF1B5-E6B5-0B1C-B89B-3C8F5178D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21798" y="1626792"/>
            <a:ext cx="6199582" cy="41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13148FC-365B-AE17-19FC-1360D4F62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65" t="9957" r="24279" b="12955"/>
          <a:stretch/>
        </p:blipFill>
        <p:spPr bwMode="auto">
          <a:xfrm>
            <a:off x="-316810" y="134144"/>
            <a:ext cx="6004127" cy="758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1F9ADA5-9AA1-63D2-9FF1-D2F5017CE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65" t="9957" r="24279" b="12955"/>
          <a:stretch/>
        </p:blipFill>
        <p:spPr bwMode="auto">
          <a:xfrm>
            <a:off x="4826000" y="134144"/>
            <a:ext cx="5884365" cy="758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55EA80A-AFD3-83E8-2575-5F4C0066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897" y="6235700"/>
            <a:ext cx="1636712" cy="113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772343-C284-E973-B7AF-02036C5BF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68" y="6225246"/>
            <a:ext cx="1636712" cy="113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58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9E84B0B-4B4C-91CC-B859-C153ECE83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76437" y="1614093"/>
            <a:ext cx="6123384" cy="408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67BF1B5-E6B5-0B1C-B89B-3C8F5178D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21798" y="1626792"/>
            <a:ext cx="6199582" cy="41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13148FC-365B-AE17-19FC-1360D4F62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65" t="9957" r="24279" b="12955"/>
          <a:stretch/>
        </p:blipFill>
        <p:spPr bwMode="auto">
          <a:xfrm>
            <a:off x="-316810" y="134144"/>
            <a:ext cx="6004127" cy="758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1F9ADA5-9AA1-63D2-9FF1-D2F5017CE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65" t="9957" r="24279" b="12955"/>
          <a:stretch/>
        </p:blipFill>
        <p:spPr bwMode="auto">
          <a:xfrm>
            <a:off x="4826000" y="134144"/>
            <a:ext cx="5884365" cy="758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F470D85-D862-A797-914A-1E2732C7C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453" y="6031113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526F966-EAC6-81FE-097E-9C1AC8752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526" y="6031113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60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9E84B0B-4B4C-91CC-B859-C153ECE83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76437" y="1614093"/>
            <a:ext cx="6123384" cy="408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67BF1B5-E6B5-0B1C-B89B-3C8F5178D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21798" y="1626792"/>
            <a:ext cx="6199582" cy="41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13148FC-365B-AE17-19FC-1360D4F62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65" t="9957" r="24279" b="12955"/>
          <a:stretch/>
        </p:blipFill>
        <p:spPr bwMode="auto">
          <a:xfrm>
            <a:off x="-316810" y="134144"/>
            <a:ext cx="6004127" cy="758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1F9ADA5-9AA1-63D2-9FF1-D2F5017CE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65" t="9957" r="24279" b="12955"/>
          <a:stretch/>
        </p:blipFill>
        <p:spPr bwMode="auto">
          <a:xfrm>
            <a:off x="4826000" y="134144"/>
            <a:ext cx="5884365" cy="758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F470D85-D862-A797-914A-1E2732C7C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453" y="6031113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526F966-EAC6-81FE-097E-9C1AC8752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526" y="6031113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955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9E84B0B-4B4C-91CC-B859-C153ECE83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76437" y="1614093"/>
            <a:ext cx="6123384" cy="408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67BF1B5-E6B5-0B1C-B89B-3C8F5178D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21798" y="1626792"/>
            <a:ext cx="6199582" cy="41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13148FC-365B-AE17-19FC-1360D4F62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65" t="9957" r="24279" b="12955"/>
          <a:stretch/>
        </p:blipFill>
        <p:spPr bwMode="auto">
          <a:xfrm>
            <a:off x="-316810" y="134144"/>
            <a:ext cx="6004127" cy="758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1F9ADA5-9AA1-63D2-9FF1-D2F5017CE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65" t="9957" r="24279" b="12955"/>
          <a:stretch/>
        </p:blipFill>
        <p:spPr bwMode="auto">
          <a:xfrm>
            <a:off x="4826000" y="134144"/>
            <a:ext cx="5884365" cy="758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55EA80A-AFD3-83E8-2575-5F4C0066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897" y="6235700"/>
            <a:ext cx="1636712" cy="113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772343-C284-E973-B7AF-02036C5BF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68" y="6225246"/>
            <a:ext cx="1636712" cy="113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173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A435C918-9824-01A7-2A77-D6AFB7536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7" t="2593" r="4457" b="33820"/>
          <a:stretch/>
        </p:blipFill>
        <p:spPr bwMode="auto">
          <a:xfrm>
            <a:off x="5372101" y="663573"/>
            <a:ext cx="4687886" cy="596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483479C-15C4-7DED-3840-A6D24ECF1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7" t="2593" r="4457" b="33820"/>
          <a:stretch/>
        </p:blipFill>
        <p:spPr bwMode="auto">
          <a:xfrm>
            <a:off x="209551" y="744318"/>
            <a:ext cx="4687886" cy="596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FD8E2D4-B002-B5D7-90ED-1ED8DEBBBD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65" t="9957" r="24279" b="12955"/>
          <a:stretch/>
        </p:blipFill>
        <p:spPr bwMode="auto">
          <a:xfrm>
            <a:off x="-354910" y="124619"/>
            <a:ext cx="6004127" cy="758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EB85B9F6-6B00-EAFD-5E3F-D9002E28C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65" t="9957" r="24279" b="12955"/>
          <a:stretch/>
        </p:blipFill>
        <p:spPr bwMode="auto">
          <a:xfrm>
            <a:off x="4713980" y="124619"/>
            <a:ext cx="6004127" cy="758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92A9796-DDAA-1F98-8BFE-A5E88AAE6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453" y="6031113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057400F-D05D-2009-9CC1-12ADC9B7C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343" y="598984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838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A435C918-9824-01A7-2A77-D6AFB7536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7" t="2593" r="4457" b="33820"/>
          <a:stretch/>
        </p:blipFill>
        <p:spPr bwMode="auto">
          <a:xfrm>
            <a:off x="5372101" y="663573"/>
            <a:ext cx="4687886" cy="596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483479C-15C4-7DED-3840-A6D24ECF1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7" t="2593" r="4457" b="33820"/>
          <a:stretch/>
        </p:blipFill>
        <p:spPr bwMode="auto">
          <a:xfrm>
            <a:off x="209551" y="744318"/>
            <a:ext cx="4687886" cy="596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FD8E2D4-B002-B5D7-90ED-1ED8DEBBBD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65" t="9957" r="24279" b="12955"/>
          <a:stretch/>
        </p:blipFill>
        <p:spPr bwMode="auto">
          <a:xfrm>
            <a:off x="-354910" y="124619"/>
            <a:ext cx="6004127" cy="758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EB85B9F6-6B00-EAFD-5E3F-D9002E28C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65" t="9957" r="24279" b="12955"/>
          <a:stretch/>
        </p:blipFill>
        <p:spPr bwMode="auto">
          <a:xfrm>
            <a:off x="4713980" y="124619"/>
            <a:ext cx="6004127" cy="758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92A9796-DDAA-1F98-8BFE-A5E88AAE6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453" y="6031113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057400F-D05D-2009-9CC1-12ADC9B7C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343" y="598984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079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A435C918-9824-01A7-2A77-D6AFB7536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7" t="2593" r="4457" b="33820"/>
          <a:stretch/>
        </p:blipFill>
        <p:spPr bwMode="auto">
          <a:xfrm>
            <a:off x="5372101" y="663573"/>
            <a:ext cx="4687886" cy="596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483479C-15C4-7DED-3840-A6D24ECF1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7" t="2593" r="4457" b="33820"/>
          <a:stretch/>
        </p:blipFill>
        <p:spPr bwMode="auto">
          <a:xfrm>
            <a:off x="209551" y="744318"/>
            <a:ext cx="4687886" cy="596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FD8E2D4-B002-B5D7-90ED-1ED8DEBBBD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65" t="9957" r="24279" b="12955"/>
          <a:stretch/>
        </p:blipFill>
        <p:spPr bwMode="auto">
          <a:xfrm>
            <a:off x="-354910" y="124619"/>
            <a:ext cx="6004127" cy="758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EB85B9F6-6B00-EAFD-5E3F-D9002E28C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65" t="9957" r="24279" b="12955"/>
          <a:stretch/>
        </p:blipFill>
        <p:spPr bwMode="auto">
          <a:xfrm>
            <a:off x="4713980" y="124619"/>
            <a:ext cx="6004127" cy="758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92A9796-DDAA-1F98-8BFE-A5E88AAE6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453" y="6031113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057400F-D05D-2009-9CC1-12ADC9B7C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343" y="598984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095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A435C918-9824-01A7-2A77-D6AFB7536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7" t="2593" r="4457" b="33820"/>
          <a:stretch/>
        </p:blipFill>
        <p:spPr bwMode="auto">
          <a:xfrm>
            <a:off x="5372101" y="663573"/>
            <a:ext cx="4687886" cy="596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483479C-15C4-7DED-3840-A6D24ECF1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7" t="2593" r="4457" b="33820"/>
          <a:stretch/>
        </p:blipFill>
        <p:spPr bwMode="auto">
          <a:xfrm>
            <a:off x="209551" y="744318"/>
            <a:ext cx="4687886" cy="596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FD8E2D4-B002-B5D7-90ED-1ED8DEBBBD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65" t="9957" r="24279" b="12955"/>
          <a:stretch/>
        </p:blipFill>
        <p:spPr bwMode="auto">
          <a:xfrm>
            <a:off x="-354910" y="124619"/>
            <a:ext cx="6004127" cy="758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EB85B9F6-6B00-EAFD-5E3F-D9002E28C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65" t="9957" r="24279" b="12955"/>
          <a:stretch/>
        </p:blipFill>
        <p:spPr bwMode="auto">
          <a:xfrm>
            <a:off x="4713980" y="124619"/>
            <a:ext cx="6004127" cy="758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92A9796-DDAA-1F98-8BFE-A5E88AAE6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453" y="6031113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057400F-D05D-2009-9CC1-12ADC9B7C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343" y="598984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536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A435C918-9824-01A7-2A77-D6AFB7536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7" t="2593" r="4457" b="33820"/>
          <a:stretch/>
        </p:blipFill>
        <p:spPr bwMode="auto">
          <a:xfrm>
            <a:off x="5372101" y="663573"/>
            <a:ext cx="4687886" cy="596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483479C-15C4-7DED-3840-A6D24ECF1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7" t="2593" r="4457" b="33820"/>
          <a:stretch/>
        </p:blipFill>
        <p:spPr bwMode="auto">
          <a:xfrm>
            <a:off x="209551" y="744318"/>
            <a:ext cx="4687886" cy="596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FD8E2D4-B002-B5D7-90ED-1ED8DEBBBD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65" t="9957" r="24279" b="12955"/>
          <a:stretch/>
        </p:blipFill>
        <p:spPr bwMode="auto">
          <a:xfrm>
            <a:off x="-354910" y="124619"/>
            <a:ext cx="6004127" cy="758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EB85B9F6-6B00-EAFD-5E3F-D9002E28C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65" t="9957" r="24279" b="12955"/>
          <a:stretch/>
        </p:blipFill>
        <p:spPr bwMode="auto">
          <a:xfrm>
            <a:off x="4713980" y="124619"/>
            <a:ext cx="6004127" cy="758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92A9796-DDAA-1F98-8BFE-A5E88AAE6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453" y="6031113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057400F-D05D-2009-9CC1-12ADC9B7C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343" y="598984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6690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</TotalTime>
  <Words>0</Words>
  <Application>Microsoft Office PowerPoint</Application>
  <PresentationFormat>Произвольный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Muratbekov, Zhandos N (Kazzinc - KZ)</dc:creator>
  <cp:lastModifiedBy>Muratbekov, Zhandos N (Kazzinc - KZ)</cp:lastModifiedBy>
  <cp:revision>3</cp:revision>
  <dcterms:created xsi:type="dcterms:W3CDTF">2023-10-02T04:30:47Z</dcterms:created>
  <dcterms:modified xsi:type="dcterms:W3CDTF">2023-10-06T03:20:17Z</dcterms:modified>
</cp:coreProperties>
</file>