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7451725" cy="104394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8" userDrawn="1">
          <p15:clr>
            <a:srgbClr val="A4A3A4"/>
          </p15:clr>
        </p15:guide>
        <p15:guide id="2" pos="234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52" d="100"/>
          <a:sy n="52" d="100"/>
        </p:scale>
        <p:origin x="2539" y="48"/>
      </p:cViewPr>
      <p:guideLst>
        <p:guide orient="horz" pos="3288"/>
        <p:guide pos="234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607936-B7B3-42A1-8E2A-F697EB56E1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1466" y="1708486"/>
            <a:ext cx="5588794" cy="3634458"/>
          </a:xfrm>
        </p:spPr>
        <p:txBody>
          <a:bodyPr anchor="b"/>
          <a:lstStyle>
            <a:lvl1pPr algn="ctr">
              <a:defRPr sz="9133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E1CCD91-AEF7-4EA4-BF77-008E8A7058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1466" y="5483102"/>
            <a:ext cx="5588794" cy="2520438"/>
          </a:xfrm>
        </p:spPr>
        <p:txBody>
          <a:bodyPr/>
          <a:lstStyle>
            <a:lvl1pPr marL="0" indent="0" algn="ctr">
              <a:buNone/>
              <a:defRPr sz="3653"/>
            </a:lvl1pPr>
            <a:lvl2pPr marL="695950" indent="0" algn="ctr">
              <a:buNone/>
              <a:defRPr sz="3044"/>
            </a:lvl2pPr>
            <a:lvl3pPr marL="1391900" indent="0" algn="ctr">
              <a:buNone/>
              <a:defRPr sz="2740"/>
            </a:lvl3pPr>
            <a:lvl4pPr marL="2087850" indent="0" algn="ctr">
              <a:buNone/>
              <a:defRPr sz="2436"/>
            </a:lvl4pPr>
            <a:lvl5pPr marL="2783799" indent="0" algn="ctr">
              <a:buNone/>
              <a:defRPr sz="2436"/>
            </a:lvl5pPr>
            <a:lvl6pPr marL="3479749" indent="0" algn="ctr">
              <a:buNone/>
              <a:defRPr sz="2436"/>
            </a:lvl6pPr>
            <a:lvl7pPr marL="4175699" indent="0" algn="ctr">
              <a:buNone/>
              <a:defRPr sz="2436"/>
            </a:lvl7pPr>
            <a:lvl8pPr marL="4871649" indent="0" algn="ctr">
              <a:buNone/>
              <a:defRPr sz="2436"/>
            </a:lvl8pPr>
            <a:lvl9pPr marL="5567599" indent="0" algn="ctr">
              <a:buNone/>
              <a:defRPr sz="2436"/>
            </a:lvl9pPr>
          </a:lstStyle>
          <a:p>
            <a:r>
              <a:rPr lang="ru-RU"/>
              <a:t>Образец подзаголовка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E473A6-1718-4084-A6BB-D9532DEAC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44F25-3547-47EE-AA68-8A483EF13483}" type="datetimeFigureOut">
              <a:rPr lang="LID4096" smtClean="0"/>
              <a:t>10/28/2023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65C958-0F62-4B87-BF54-F5B31F85C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3249AE-812F-40C4-8CA6-51608B4EF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93ABE-407E-419E-91CD-1D33740E36D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87577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B411E5-2DDE-4EB9-85DD-B839B7E7C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2F58D77-6899-4529-8D0B-7D213BCB3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904763-EAF4-4CF4-A127-0ACEC9584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44F25-3547-47EE-AA68-8A483EF13483}" type="datetimeFigureOut">
              <a:rPr lang="LID4096" smtClean="0"/>
              <a:t>10/28/2023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FF610C-3BDC-486B-A8B9-AF78D715B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D3B6A4-32F9-4F62-97DC-3B03D3BC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93ABE-407E-419E-91CD-1D33740E36D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04273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4979343-493C-4C03-9E75-2ABB103C23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5332641" y="555801"/>
            <a:ext cx="1606778" cy="884690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CA1659E-AEA5-489F-AD93-4722DC787C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12306" y="555801"/>
            <a:ext cx="4727188" cy="884690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4F6710-0F90-4491-B184-2396CB736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44F25-3547-47EE-AA68-8A483EF13483}" type="datetimeFigureOut">
              <a:rPr lang="LID4096" smtClean="0"/>
              <a:t>10/28/2023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8A2A73-2D19-4501-81EC-47014D7E3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D344A5-6FD1-46E5-9CE1-3E0816274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93ABE-407E-419E-91CD-1D33740E36D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31089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4DCDB0-A52B-4D66-B3F6-CC2359F8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306D92-7B25-42A7-8CD1-69499A5E43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394BD8-9B2B-400C-8104-20CF2F700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44F25-3547-47EE-AA68-8A483EF13483}" type="datetimeFigureOut">
              <a:rPr lang="LID4096" smtClean="0"/>
              <a:t>10/28/2023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8DF03D-3963-4695-860A-7298DD30D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1CDAB6-433A-476F-856B-98D25AFEF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93ABE-407E-419E-91CD-1D33740E36D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03982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736404-CCC2-45EC-8E6C-087A79CB8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425" y="2602602"/>
            <a:ext cx="6427113" cy="4342500"/>
          </a:xfrm>
        </p:spPr>
        <p:txBody>
          <a:bodyPr anchor="b"/>
          <a:lstStyle>
            <a:lvl1pPr>
              <a:defRPr sz="9133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6FD564-D03A-49F9-A6BF-A3A52988F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425" y="6986183"/>
            <a:ext cx="6427113" cy="2283618"/>
          </a:xfrm>
        </p:spPr>
        <p:txBody>
          <a:bodyPr/>
          <a:lstStyle>
            <a:lvl1pPr marL="0" indent="0">
              <a:buNone/>
              <a:defRPr sz="3653">
                <a:solidFill>
                  <a:schemeClr val="tx1">
                    <a:tint val="75000"/>
                  </a:schemeClr>
                </a:solidFill>
              </a:defRPr>
            </a:lvl1pPr>
            <a:lvl2pPr marL="695950" indent="0">
              <a:buNone/>
              <a:defRPr sz="3044">
                <a:solidFill>
                  <a:schemeClr val="tx1">
                    <a:tint val="75000"/>
                  </a:schemeClr>
                </a:solidFill>
              </a:defRPr>
            </a:lvl2pPr>
            <a:lvl3pPr marL="1391900" indent="0">
              <a:buNone/>
              <a:defRPr sz="2740">
                <a:solidFill>
                  <a:schemeClr val="tx1">
                    <a:tint val="75000"/>
                  </a:schemeClr>
                </a:solidFill>
              </a:defRPr>
            </a:lvl3pPr>
            <a:lvl4pPr marL="2087850" indent="0">
              <a:buNone/>
              <a:defRPr sz="2436">
                <a:solidFill>
                  <a:schemeClr val="tx1">
                    <a:tint val="75000"/>
                  </a:schemeClr>
                </a:solidFill>
              </a:defRPr>
            </a:lvl4pPr>
            <a:lvl5pPr marL="2783799" indent="0">
              <a:buNone/>
              <a:defRPr sz="2436">
                <a:solidFill>
                  <a:schemeClr val="tx1">
                    <a:tint val="75000"/>
                  </a:schemeClr>
                </a:solidFill>
              </a:defRPr>
            </a:lvl5pPr>
            <a:lvl6pPr marL="3479749" indent="0">
              <a:buNone/>
              <a:defRPr sz="2436">
                <a:solidFill>
                  <a:schemeClr val="tx1">
                    <a:tint val="75000"/>
                  </a:schemeClr>
                </a:solidFill>
              </a:defRPr>
            </a:lvl6pPr>
            <a:lvl7pPr marL="4175699" indent="0">
              <a:buNone/>
              <a:defRPr sz="2436">
                <a:solidFill>
                  <a:schemeClr val="tx1">
                    <a:tint val="75000"/>
                  </a:schemeClr>
                </a:solidFill>
              </a:defRPr>
            </a:lvl7pPr>
            <a:lvl8pPr marL="4871649" indent="0">
              <a:buNone/>
              <a:defRPr sz="2436">
                <a:solidFill>
                  <a:schemeClr val="tx1">
                    <a:tint val="75000"/>
                  </a:schemeClr>
                </a:solidFill>
              </a:defRPr>
            </a:lvl8pPr>
            <a:lvl9pPr marL="5567599" indent="0">
              <a:buNone/>
              <a:defRPr sz="243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810309-C501-4B85-8C24-62E3162F0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44F25-3547-47EE-AA68-8A483EF13483}" type="datetimeFigureOut">
              <a:rPr lang="LID4096" smtClean="0"/>
              <a:t>10/28/2023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C842F7-06CF-46CC-B933-C923FA7E4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4E1603-7639-46E6-A2F9-0F75714D5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93ABE-407E-419E-91CD-1D33740E36D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68251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16A0E4-48BD-47B6-8B58-7C1F2A83E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1751D1-747E-488C-9EA4-CCBA88F74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306" y="2779007"/>
            <a:ext cx="3166983" cy="662370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1C9DB2-DA35-49CB-86C8-670FCF0DA8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72436" y="2779007"/>
            <a:ext cx="3166983" cy="662370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5464398-4672-4550-97DF-CBBDC4023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44F25-3547-47EE-AA68-8A483EF13483}" type="datetimeFigureOut">
              <a:rPr lang="LID4096" smtClean="0"/>
              <a:t>10/28/2023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E73A21D-55F3-482E-AD4D-2C155F185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CA59BA-848E-4B8C-BF50-453A54F96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93ABE-407E-419E-91CD-1D33740E36D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99030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0667BD-D2E5-4FD6-B781-CA2B733F1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277" y="555802"/>
            <a:ext cx="6427113" cy="201780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01C768-28EA-42CD-8E8D-F1E04C390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3277" y="2559104"/>
            <a:ext cx="3152429" cy="1254177"/>
          </a:xfrm>
        </p:spPr>
        <p:txBody>
          <a:bodyPr anchor="b"/>
          <a:lstStyle>
            <a:lvl1pPr marL="0" indent="0">
              <a:buNone/>
              <a:defRPr sz="3653" b="1"/>
            </a:lvl1pPr>
            <a:lvl2pPr marL="695950" indent="0">
              <a:buNone/>
              <a:defRPr sz="3044" b="1"/>
            </a:lvl2pPr>
            <a:lvl3pPr marL="1391900" indent="0">
              <a:buNone/>
              <a:defRPr sz="2740" b="1"/>
            </a:lvl3pPr>
            <a:lvl4pPr marL="2087850" indent="0">
              <a:buNone/>
              <a:defRPr sz="2436" b="1"/>
            </a:lvl4pPr>
            <a:lvl5pPr marL="2783799" indent="0">
              <a:buNone/>
              <a:defRPr sz="2436" b="1"/>
            </a:lvl5pPr>
            <a:lvl6pPr marL="3479749" indent="0">
              <a:buNone/>
              <a:defRPr sz="2436" b="1"/>
            </a:lvl6pPr>
            <a:lvl7pPr marL="4175699" indent="0">
              <a:buNone/>
              <a:defRPr sz="2436" b="1"/>
            </a:lvl7pPr>
            <a:lvl8pPr marL="4871649" indent="0">
              <a:buNone/>
              <a:defRPr sz="2436" b="1"/>
            </a:lvl8pPr>
            <a:lvl9pPr marL="5567599" indent="0">
              <a:buNone/>
              <a:defRPr sz="2436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17CFA16-161E-4FCB-9787-D3DEDED48A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3277" y="3813281"/>
            <a:ext cx="3152429" cy="56087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92E919-44E7-4120-9812-741A0091DA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772436" y="2559104"/>
            <a:ext cx="3167954" cy="1254177"/>
          </a:xfrm>
        </p:spPr>
        <p:txBody>
          <a:bodyPr anchor="b"/>
          <a:lstStyle>
            <a:lvl1pPr marL="0" indent="0">
              <a:buNone/>
              <a:defRPr sz="3653" b="1"/>
            </a:lvl1pPr>
            <a:lvl2pPr marL="695950" indent="0">
              <a:buNone/>
              <a:defRPr sz="3044" b="1"/>
            </a:lvl2pPr>
            <a:lvl3pPr marL="1391900" indent="0">
              <a:buNone/>
              <a:defRPr sz="2740" b="1"/>
            </a:lvl3pPr>
            <a:lvl4pPr marL="2087850" indent="0">
              <a:buNone/>
              <a:defRPr sz="2436" b="1"/>
            </a:lvl4pPr>
            <a:lvl5pPr marL="2783799" indent="0">
              <a:buNone/>
              <a:defRPr sz="2436" b="1"/>
            </a:lvl5pPr>
            <a:lvl6pPr marL="3479749" indent="0">
              <a:buNone/>
              <a:defRPr sz="2436" b="1"/>
            </a:lvl6pPr>
            <a:lvl7pPr marL="4175699" indent="0">
              <a:buNone/>
              <a:defRPr sz="2436" b="1"/>
            </a:lvl7pPr>
            <a:lvl8pPr marL="4871649" indent="0">
              <a:buNone/>
              <a:defRPr sz="2436" b="1"/>
            </a:lvl8pPr>
            <a:lvl9pPr marL="5567599" indent="0">
              <a:buNone/>
              <a:defRPr sz="2436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6321FCE-1788-4135-8906-E4A3D6D409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772436" y="3813281"/>
            <a:ext cx="3167954" cy="56087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143E16A-205D-490B-820C-00279C882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44F25-3547-47EE-AA68-8A483EF13483}" type="datetimeFigureOut">
              <a:rPr lang="LID4096" smtClean="0"/>
              <a:t>10/28/2023</a:t>
            </a:fld>
            <a:endParaRPr lang="LID4096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D72BB3-DCD7-470C-BD0C-DF8760D57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1EE928D-DF69-4B0D-9320-B4246F536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93ABE-407E-419E-91CD-1D33740E36D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20890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7E352E-2F59-41DE-B19E-1124DD6B6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981AFBF-E3FD-4030-A5F8-4CAE8B410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44F25-3547-47EE-AA68-8A483EF13483}" type="datetimeFigureOut">
              <a:rPr lang="LID4096" smtClean="0"/>
              <a:t>10/28/2023</a:t>
            </a:fld>
            <a:endParaRPr lang="LID4096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691DDAB-D2C8-43BF-BE2C-1CDA6925C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32CB3F-9554-485E-A60F-3AF8E05B9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93ABE-407E-419E-91CD-1D33740E36D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85915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05BABE6-F587-4313-AFD6-5494DB93A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44F25-3547-47EE-AA68-8A483EF13483}" type="datetimeFigureOut">
              <a:rPr lang="LID4096" smtClean="0"/>
              <a:t>10/28/2023</a:t>
            </a:fld>
            <a:endParaRPr lang="LID4096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E5B915D-5B14-43BA-8860-E40134823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15B4B87-7B5F-4F3F-AA73-5A2CD5FED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93ABE-407E-419E-91CD-1D33740E36D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65074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DA2B0A-A3E5-4F9D-81B2-CB37B1E11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277" y="695960"/>
            <a:ext cx="2403375" cy="2435860"/>
          </a:xfrm>
        </p:spPr>
        <p:txBody>
          <a:bodyPr anchor="b"/>
          <a:lstStyle>
            <a:lvl1pPr>
              <a:defRPr sz="4871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249BC3-1DEF-437E-87B4-86164BFC2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954" y="1503081"/>
            <a:ext cx="3772436" cy="7418740"/>
          </a:xfrm>
        </p:spPr>
        <p:txBody>
          <a:bodyPr/>
          <a:lstStyle>
            <a:lvl1pPr>
              <a:defRPr sz="4871"/>
            </a:lvl1pPr>
            <a:lvl2pPr>
              <a:defRPr sz="4262"/>
            </a:lvl2pPr>
            <a:lvl3pPr>
              <a:defRPr sz="3653"/>
            </a:lvl3pPr>
            <a:lvl4pPr>
              <a:defRPr sz="3044"/>
            </a:lvl4pPr>
            <a:lvl5pPr>
              <a:defRPr sz="3044"/>
            </a:lvl5pPr>
            <a:lvl6pPr>
              <a:defRPr sz="3044"/>
            </a:lvl6pPr>
            <a:lvl7pPr>
              <a:defRPr sz="3044"/>
            </a:lvl7pPr>
            <a:lvl8pPr>
              <a:defRPr sz="3044"/>
            </a:lvl8pPr>
            <a:lvl9pPr>
              <a:defRPr sz="304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A99969-D864-4B36-9710-85D16009B1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3277" y="3131820"/>
            <a:ext cx="2403375" cy="5802084"/>
          </a:xfrm>
        </p:spPr>
        <p:txBody>
          <a:bodyPr/>
          <a:lstStyle>
            <a:lvl1pPr marL="0" indent="0">
              <a:buNone/>
              <a:defRPr sz="2436"/>
            </a:lvl1pPr>
            <a:lvl2pPr marL="695950" indent="0">
              <a:buNone/>
              <a:defRPr sz="2131"/>
            </a:lvl2pPr>
            <a:lvl3pPr marL="1391900" indent="0">
              <a:buNone/>
              <a:defRPr sz="1827"/>
            </a:lvl3pPr>
            <a:lvl4pPr marL="2087850" indent="0">
              <a:buNone/>
              <a:defRPr sz="1522"/>
            </a:lvl4pPr>
            <a:lvl5pPr marL="2783799" indent="0">
              <a:buNone/>
              <a:defRPr sz="1522"/>
            </a:lvl5pPr>
            <a:lvl6pPr marL="3479749" indent="0">
              <a:buNone/>
              <a:defRPr sz="1522"/>
            </a:lvl6pPr>
            <a:lvl7pPr marL="4175699" indent="0">
              <a:buNone/>
              <a:defRPr sz="1522"/>
            </a:lvl7pPr>
            <a:lvl8pPr marL="4871649" indent="0">
              <a:buNone/>
              <a:defRPr sz="1522"/>
            </a:lvl8pPr>
            <a:lvl9pPr marL="5567599" indent="0">
              <a:buNone/>
              <a:defRPr sz="152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504CDD-2B97-4828-8ECD-AE7179154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44F25-3547-47EE-AA68-8A483EF13483}" type="datetimeFigureOut">
              <a:rPr lang="LID4096" smtClean="0"/>
              <a:t>10/28/2023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62A3A9-FB55-4880-8BCE-48D22C125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17FC20-A6BA-456E-A242-D7AC1C301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93ABE-407E-419E-91CD-1D33740E36D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17548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203389-95A7-4EE3-85F8-A49C39A26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277" y="695960"/>
            <a:ext cx="2403375" cy="2435860"/>
          </a:xfrm>
        </p:spPr>
        <p:txBody>
          <a:bodyPr anchor="b"/>
          <a:lstStyle>
            <a:lvl1pPr>
              <a:defRPr sz="4871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1E2C4F-AB8C-4036-AC40-1BABD112B2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167954" y="1503081"/>
            <a:ext cx="3772436" cy="7418740"/>
          </a:xfrm>
        </p:spPr>
        <p:txBody>
          <a:bodyPr/>
          <a:lstStyle>
            <a:lvl1pPr marL="0" indent="0">
              <a:buNone/>
              <a:defRPr sz="4871"/>
            </a:lvl1pPr>
            <a:lvl2pPr marL="695950" indent="0">
              <a:buNone/>
              <a:defRPr sz="4262"/>
            </a:lvl2pPr>
            <a:lvl3pPr marL="1391900" indent="0">
              <a:buNone/>
              <a:defRPr sz="3653"/>
            </a:lvl3pPr>
            <a:lvl4pPr marL="2087850" indent="0">
              <a:buNone/>
              <a:defRPr sz="3044"/>
            </a:lvl4pPr>
            <a:lvl5pPr marL="2783799" indent="0">
              <a:buNone/>
              <a:defRPr sz="3044"/>
            </a:lvl5pPr>
            <a:lvl6pPr marL="3479749" indent="0">
              <a:buNone/>
              <a:defRPr sz="3044"/>
            </a:lvl6pPr>
            <a:lvl7pPr marL="4175699" indent="0">
              <a:buNone/>
              <a:defRPr sz="3044"/>
            </a:lvl7pPr>
            <a:lvl8pPr marL="4871649" indent="0">
              <a:buNone/>
              <a:defRPr sz="3044"/>
            </a:lvl8pPr>
            <a:lvl9pPr marL="5567599" indent="0">
              <a:buNone/>
              <a:defRPr sz="3044"/>
            </a:lvl9pPr>
          </a:lstStyle>
          <a:p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CB41F0-B9FD-4E9A-B201-AFDFA08B6C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3277" y="3131820"/>
            <a:ext cx="2403375" cy="5802084"/>
          </a:xfrm>
        </p:spPr>
        <p:txBody>
          <a:bodyPr/>
          <a:lstStyle>
            <a:lvl1pPr marL="0" indent="0">
              <a:buNone/>
              <a:defRPr sz="2436"/>
            </a:lvl1pPr>
            <a:lvl2pPr marL="695950" indent="0">
              <a:buNone/>
              <a:defRPr sz="2131"/>
            </a:lvl2pPr>
            <a:lvl3pPr marL="1391900" indent="0">
              <a:buNone/>
              <a:defRPr sz="1827"/>
            </a:lvl3pPr>
            <a:lvl4pPr marL="2087850" indent="0">
              <a:buNone/>
              <a:defRPr sz="1522"/>
            </a:lvl4pPr>
            <a:lvl5pPr marL="2783799" indent="0">
              <a:buNone/>
              <a:defRPr sz="1522"/>
            </a:lvl5pPr>
            <a:lvl6pPr marL="3479749" indent="0">
              <a:buNone/>
              <a:defRPr sz="1522"/>
            </a:lvl6pPr>
            <a:lvl7pPr marL="4175699" indent="0">
              <a:buNone/>
              <a:defRPr sz="1522"/>
            </a:lvl7pPr>
            <a:lvl8pPr marL="4871649" indent="0">
              <a:buNone/>
              <a:defRPr sz="1522"/>
            </a:lvl8pPr>
            <a:lvl9pPr marL="5567599" indent="0">
              <a:buNone/>
              <a:defRPr sz="152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D6488F3-905F-4A2E-98F2-7A528D68D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44F25-3547-47EE-AA68-8A483EF13483}" type="datetimeFigureOut">
              <a:rPr lang="LID4096" smtClean="0"/>
              <a:t>10/28/2023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3A46F3-C8E8-408B-A194-28760E222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C20660-7221-4739-8276-C071C04E8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93ABE-407E-419E-91CD-1D33740E36D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60221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A2E6F3-5CCF-4D4F-971C-1D8CA83D8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306" y="555802"/>
            <a:ext cx="6427113" cy="2017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43FD06-106B-47E6-AF0C-FA109C93C4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2306" y="2779007"/>
            <a:ext cx="6427113" cy="6623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49B665-20BD-4E44-990F-3D6309CB78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2306" y="9675778"/>
            <a:ext cx="1676638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44F25-3547-47EE-AA68-8A483EF13483}" type="datetimeFigureOut">
              <a:rPr lang="LID4096" smtClean="0"/>
              <a:t>10/28/2023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786150-36D2-40D3-A895-82B5DE2E5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68384" y="9675778"/>
            <a:ext cx="2514957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2EAB87-0F0E-47AD-AC68-DC1D5CFED5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62781" y="9675778"/>
            <a:ext cx="1676638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93ABE-407E-419E-91CD-1D33740E36D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43020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391900" rtl="0" eaLnBrk="1" latinLnBrk="0" hangingPunct="1">
        <a:lnSpc>
          <a:spcPct val="90000"/>
        </a:lnSpc>
        <a:spcBef>
          <a:spcPct val="0"/>
        </a:spcBef>
        <a:buNone/>
        <a:defRPr sz="66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7975" indent="-347975" algn="l" defTabSz="1391900" rtl="0" eaLnBrk="1" latinLnBrk="0" hangingPunct="1">
        <a:lnSpc>
          <a:spcPct val="90000"/>
        </a:lnSpc>
        <a:spcBef>
          <a:spcPts val="1522"/>
        </a:spcBef>
        <a:buFont typeface="Arial" panose="020B0604020202020204" pitchFamily="34" charset="0"/>
        <a:buChar char="•"/>
        <a:defRPr sz="4262" kern="1200">
          <a:solidFill>
            <a:schemeClr val="tx1"/>
          </a:solidFill>
          <a:latin typeface="+mn-lt"/>
          <a:ea typeface="+mn-ea"/>
          <a:cs typeface="+mn-cs"/>
        </a:defRPr>
      </a:lvl1pPr>
      <a:lvl2pPr marL="1043925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3653" kern="1200">
          <a:solidFill>
            <a:schemeClr val="tx1"/>
          </a:solidFill>
          <a:latin typeface="+mn-lt"/>
          <a:ea typeface="+mn-ea"/>
          <a:cs typeface="+mn-cs"/>
        </a:defRPr>
      </a:lvl2pPr>
      <a:lvl3pPr marL="1739875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3044" kern="1200">
          <a:solidFill>
            <a:schemeClr val="tx1"/>
          </a:solidFill>
          <a:latin typeface="+mn-lt"/>
          <a:ea typeface="+mn-ea"/>
          <a:cs typeface="+mn-cs"/>
        </a:defRPr>
      </a:lvl3pPr>
      <a:lvl4pPr marL="243582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4pPr>
      <a:lvl5pPr marL="313177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5pPr>
      <a:lvl6pPr marL="382772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6pPr>
      <a:lvl7pPr marL="452367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7pPr>
      <a:lvl8pPr marL="521962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8pPr>
      <a:lvl9pPr marL="5915574" indent="-347975" algn="l" defTabSz="1391900" rtl="0" eaLnBrk="1" latinLnBrk="0" hangingPunct="1">
        <a:lnSpc>
          <a:spcPct val="90000"/>
        </a:lnSpc>
        <a:spcBef>
          <a:spcPts val="761"/>
        </a:spcBef>
        <a:buFont typeface="Arial" panose="020B0604020202020204" pitchFamily="34" charset="0"/>
        <a:buChar char="•"/>
        <a:defRPr sz="27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1pPr>
      <a:lvl2pPr marL="695950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2pPr>
      <a:lvl3pPr marL="1391900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3pPr>
      <a:lvl4pPr marL="2087850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4pPr>
      <a:lvl5pPr marL="278379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5pPr>
      <a:lvl6pPr marL="347974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6pPr>
      <a:lvl7pPr marL="417569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7pPr>
      <a:lvl8pPr marL="487164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8pPr>
      <a:lvl9pPr marL="5567599" algn="l" defTabSz="1391900" rtl="0" eaLnBrk="1" latinLnBrk="0" hangingPunct="1">
        <a:defRPr sz="27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B9CFFD4-4A9C-46B7-8832-8695CE4E9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29" y="0"/>
            <a:ext cx="7108723" cy="104394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423C3B-E8FB-468D-B0DE-FDCBC6F22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29" y="457199"/>
            <a:ext cx="7451725" cy="5169505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C0ADD06-BB8A-42F0-842D-D922811500E6}"/>
              </a:ext>
            </a:extLst>
          </p:cNvPr>
          <p:cNvSpPr/>
          <p:nvPr/>
        </p:nvSpPr>
        <p:spPr>
          <a:xfrm>
            <a:off x="1224117" y="6162367"/>
            <a:ext cx="5294671" cy="3320846"/>
          </a:xfrm>
          <a:prstGeom prst="roundRect">
            <a:avLst/>
          </a:prstGeom>
          <a:solidFill>
            <a:schemeClr val="accent1">
              <a:lumMod val="60000"/>
              <a:lumOff val="40000"/>
              <a:alpha val="5019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968758-1E29-4C06-A38A-92BE6A684386}"/>
              </a:ext>
            </a:extLst>
          </p:cNvPr>
          <p:cNvSpPr txBox="1"/>
          <p:nvPr/>
        </p:nvSpPr>
        <p:spPr>
          <a:xfrm>
            <a:off x="1445341" y="6162367"/>
            <a:ext cx="478226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4000" dirty="0">
                <a:latin typeface="Isar CAT" pitchFamily="2" charset="0"/>
              </a:rPr>
              <a:t>Қазақтың жұлдызы </a:t>
            </a:r>
          </a:p>
          <a:p>
            <a:pPr algn="ctr"/>
            <a:r>
              <a:rPr lang="kk-KZ" sz="4000" dirty="0">
                <a:latin typeface="Isar CAT" pitchFamily="2" charset="0"/>
              </a:rPr>
              <a:t>Шоқан Шыңғысұлы Уәлиханов </a:t>
            </a:r>
          </a:p>
          <a:p>
            <a:pPr algn="ctr"/>
            <a:r>
              <a:rPr lang="kk-KZ" sz="4000" dirty="0">
                <a:latin typeface="Isar CAT" pitchFamily="2" charset="0"/>
              </a:rPr>
              <a:t>(1835 - 1865)</a:t>
            </a:r>
            <a:endParaRPr lang="LID4096" sz="4000" dirty="0">
              <a:latin typeface="Isar C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283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B9CFFD4-4A9C-46B7-8832-8695CE4E9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29" y="0"/>
            <a:ext cx="7108723" cy="103742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E793D9-46E9-430D-9E3D-A56B207A1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27" y="707923"/>
            <a:ext cx="6223818" cy="8922774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947372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B9CFFD4-4A9C-46B7-8832-8695CE4E9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27" y="0"/>
            <a:ext cx="7108723" cy="104394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A78A12-8436-4BA6-9A79-1A6CB2F06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28" y="434271"/>
            <a:ext cx="6194323" cy="4476942"/>
          </a:xfrm>
          <a:prstGeom prst="rect">
            <a:avLst/>
          </a:prstGeom>
          <a:ln w="76200">
            <a:solidFill>
              <a:srgbClr val="7030A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E988CA-D0FF-4A3D-8D29-7D67D6BD4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185" y="5528188"/>
            <a:ext cx="6067066" cy="4476941"/>
          </a:xfrm>
          <a:prstGeom prst="rect">
            <a:avLst/>
          </a:prstGeom>
          <a:ln w="762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340271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B9CFFD4-4A9C-46B7-8832-8695CE4E9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27" y="0"/>
            <a:ext cx="7108723" cy="10439400"/>
          </a:xfrm>
          <a:prstGeom prst="rect">
            <a:avLst/>
          </a:prstGeom>
        </p:spPr>
      </p:pic>
      <p:pic>
        <p:nvPicPr>
          <p:cNvPr id="1026" name="Picture 2" descr="https://prezentacii.org/upload/cloud/19/05/146450/images/screen27.jpg">
            <a:extLst>
              <a:ext uri="{FF2B5EF4-FFF2-40B4-BE49-F238E27FC236}">
                <a16:creationId xmlns:a16="http://schemas.microsoft.com/office/drawing/2014/main" id="{F84E6FB2-C6B8-4877-9971-37AB5DC93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85" y="463766"/>
            <a:ext cx="6067066" cy="4476941"/>
          </a:xfrm>
          <a:prstGeom prst="rect">
            <a:avLst/>
          </a:prstGeom>
          <a:noFill/>
          <a:ln w="762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myslide.ru/documents_2/a8390b73bf5ff570ddbdd4596e9cc73f/img12.jpg">
            <a:extLst>
              <a:ext uri="{FF2B5EF4-FFF2-40B4-BE49-F238E27FC236}">
                <a16:creationId xmlns:a16="http://schemas.microsoft.com/office/drawing/2014/main" id="{3434B087-28CD-4428-B77A-1416A25A4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55" y="5498694"/>
            <a:ext cx="6121896" cy="4592074"/>
          </a:xfrm>
          <a:prstGeom prst="rect">
            <a:avLst/>
          </a:prstGeom>
          <a:noFill/>
          <a:ln w="762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022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B9CFFD4-4A9C-46B7-8832-8695CE4E9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27" y="0"/>
            <a:ext cx="7108723" cy="10439400"/>
          </a:xfrm>
          <a:prstGeom prst="rect">
            <a:avLst/>
          </a:prstGeom>
        </p:spPr>
      </p:pic>
      <p:pic>
        <p:nvPicPr>
          <p:cNvPr id="2050" name="Picture 2" descr="https://prezentacii.org/upload/cloud/19/05/146450/images/screen34.jpg">
            <a:extLst>
              <a:ext uri="{FF2B5EF4-FFF2-40B4-BE49-F238E27FC236}">
                <a16:creationId xmlns:a16="http://schemas.microsoft.com/office/drawing/2014/main" id="{1899EB76-F7AD-474E-82A4-60F38923D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46" y="5507881"/>
            <a:ext cx="6121896" cy="4491521"/>
          </a:xfrm>
          <a:prstGeom prst="rect">
            <a:avLst/>
          </a:prstGeom>
          <a:noFill/>
          <a:ln w="762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F1FF48-DC7B-4A22-A9DC-DA7662A1D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845" y="353623"/>
            <a:ext cx="6121896" cy="4577896"/>
          </a:xfrm>
          <a:prstGeom prst="rect">
            <a:avLst/>
          </a:prstGeom>
          <a:ln w="762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777607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B9CFFD4-4A9C-46B7-8832-8695CE4E9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27" y="0"/>
            <a:ext cx="7108723" cy="10439400"/>
          </a:xfrm>
          <a:prstGeom prst="rect">
            <a:avLst/>
          </a:prstGeom>
        </p:spPr>
      </p:pic>
      <p:pic>
        <p:nvPicPr>
          <p:cNvPr id="3074" name="Picture 2" descr="https://smartregion.kz/sites/smartregion.kz/files/pages/muzei/syrymbetskii_istoriko_jetnografi/big/06.jpg">
            <a:extLst>
              <a:ext uri="{FF2B5EF4-FFF2-40B4-BE49-F238E27FC236}">
                <a16:creationId xmlns:a16="http://schemas.microsoft.com/office/drawing/2014/main" id="{DC2788D2-9B12-4D1B-AE6B-50C66CD08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45" y="1631567"/>
            <a:ext cx="3445330" cy="2291504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B4BC22E3-462B-4DAE-A246-392CF9D739CB}"/>
              </a:ext>
            </a:extLst>
          </p:cNvPr>
          <p:cNvSpPr/>
          <p:nvPr/>
        </p:nvSpPr>
        <p:spPr>
          <a:xfrm>
            <a:off x="809845" y="191729"/>
            <a:ext cx="6121895" cy="91440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47059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DFA2DF-B63D-47D4-B790-EBCFC6CFC531}"/>
              </a:ext>
            </a:extLst>
          </p:cNvPr>
          <p:cNvSpPr txBox="1"/>
          <p:nvPr/>
        </p:nvSpPr>
        <p:spPr>
          <a:xfrm>
            <a:off x="1047135" y="292364"/>
            <a:ext cx="5594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sylbekM29.kz" panose="02000506000000020003" pitchFamily="2" charset="-52"/>
              </a:rPr>
              <a:t>Ш. </a:t>
            </a:r>
            <a:r>
              <a:rPr lang="ru-RU" sz="2400" dirty="0" err="1">
                <a:latin typeface="AsylbekM29.kz" panose="02000506000000020003" pitchFamily="2" charset="-52"/>
              </a:rPr>
              <a:t>Уәлиханов</a:t>
            </a:r>
            <a:r>
              <a:rPr lang="ru-RU" sz="2400" dirty="0">
                <a:latin typeface="AsylbekM29.kz" panose="02000506000000020003" pitchFamily="2" charset="-52"/>
              </a:rPr>
              <a:t> </a:t>
            </a:r>
            <a:r>
              <a:rPr lang="ru-RU" sz="2400" dirty="0" err="1">
                <a:latin typeface="AsylbekM29.kz" panose="02000506000000020003" pitchFamily="2" charset="-52"/>
              </a:rPr>
              <a:t>атындағы</a:t>
            </a:r>
            <a:r>
              <a:rPr lang="ru-RU" sz="2400" dirty="0">
                <a:latin typeface="AsylbekM29.kz" panose="02000506000000020003" pitchFamily="2" charset="-52"/>
              </a:rPr>
              <a:t> «Алтын </a:t>
            </a:r>
            <a:r>
              <a:rPr lang="ru-RU" sz="2400" dirty="0" err="1">
                <a:latin typeface="AsylbekM29.kz" panose="02000506000000020003" pitchFamily="2" charset="-52"/>
              </a:rPr>
              <a:t>емел</a:t>
            </a:r>
            <a:r>
              <a:rPr lang="ru-RU" sz="2400" dirty="0">
                <a:latin typeface="AsylbekM29.kz" panose="02000506000000020003" pitchFamily="2" charset="-52"/>
              </a:rPr>
              <a:t>» </a:t>
            </a:r>
            <a:r>
              <a:rPr lang="ru-RU" sz="2400" dirty="0" err="1">
                <a:latin typeface="AsylbekM29.kz" panose="02000506000000020003" pitchFamily="2" charset="-52"/>
              </a:rPr>
              <a:t>мемориалдық</a:t>
            </a:r>
            <a:r>
              <a:rPr lang="ru-RU" sz="2400" dirty="0">
                <a:latin typeface="AsylbekM29.kz" panose="02000506000000020003" pitchFamily="2" charset="-52"/>
              </a:rPr>
              <a:t> </a:t>
            </a:r>
            <a:r>
              <a:rPr lang="ru-RU" sz="2400" b="1" dirty="0" err="1">
                <a:latin typeface="AsylbekM29.kz" panose="02000506000000020003" pitchFamily="2" charset="-52"/>
              </a:rPr>
              <a:t>мұражайы</a:t>
            </a:r>
            <a:r>
              <a:rPr lang="ru-RU" sz="2400" dirty="0">
                <a:latin typeface="AsylbekM29.kz" panose="02000506000000020003" pitchFamily="2" charset="-52"/>
              </a:rPr>
              <a:t>.</a:t>
            </a:r>
            <a:endParaRPr lang="LID4096" sz="2400" dirty="0">
              <a:latin typeface="AsylbekM29.kz" panose="02000506000000020003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6074E6-FA32-45EC-BD40-675855670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6720" y="4240937"/>
            <a:ext cx="3635020" cy="2424104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E62260-06B9-4944-B6AF-B2777DAE46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845" y="7040647"/>
            <a:ext cx="3439405" cy="2291504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095635-FD2F-4B18-8E1A-93F987B538CC}"/>
              </a:ext>
            </a:extLst>
          </p:cNvPr>
          <p:cNvSpPr txBox="1"/>
          <p:nvPr/>
        </p:nvSpPr>
        <p:spPr>
          <a:xfrm>
            <a:off x="4380271" y="1396260"/>
            <a:ext cx="25514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latin typeface="Ante" panose="00000506000000000000" pitchFamily="2" charset="-52"/>
                <a:ea typeface="Ante" panose="00000506000000000000" pitchFamily="2" charset="-52"/>
              </a:rPr>
              <a:t>Шоқан</a:t>
            </a:r>
            <a:r>
              <a:rPr lang="ru-RU" sz="2000" dirty="0">
                <a:latin typeface="Ante" panose="00000506000000000000" pitchFamily="2" charset="-52"/>
                <a:ea typeface="Ante" panose="00000506000000000000" pitchFamily="2" charset="-52"/>
              </a:rPr>
              <a:t> </a:t>
            </a:r>
            <a:r>
              <a:rPr lang="ru-RU" sz="2000" dirty="0" err="1">
                <a:latin typeface="Ante" panose="00000506000000000000" pitchFamily="2" charset="-52"/>
                <a:ea typeface="Ante" panose="00000506000000000000" pitchFamily="2" charset="-52"/>
              </a:rPr>
              <a:t>Уәлиханов</a:t>
            </a:r>
            <a:r>
              <a:rPr lang="ru-RU" sz="2000" dirty="0">
                <a:latin typeface="Ante" panose="00000506000000000000" pitchFamily="2" charset="-52"/>
                <a:ea typeface="Ante" panose="00000506000000000000" pitchFamily="2" charset="-52"/>
              </a:rPr>
              <a:t> </a:t>
            </a:r>
            <a:r>
              <a:rPr lang="ru-RU" sz="2000" dirty="0" err="1">
                <a:latin typeface="Ante" panose="00000506000000000000" pitchFamily="2" charset="-52"/>
                <a:ea typeface="Ante" panose="00000506000000000000" pitchFamily="2" charset="-52"/>
              </a:rPr>
              <a:t>атындағы</a:t>
            </a:r>
            <a:r>
              <a:rPr lang="ru-RU" sz="2000" dirty="0">
                <a:latin typeface="Ante" panose="00000506000000000000" pitchFamily="2" charset="-52"/>
                <a:ea typeface="Ante" panose="00000506000000000000" pitchFamily="2" charset="-52"/>
              </a:rPr>
              <a:t> «Алтын </a:t>
            </a:r>
            <a:r>
              <a:rPr lang="ru-RU" sz="2000" dirty="0" err="1">
                <a:latin typeface="Ante" panose="00000506000000000000" pitchFamily="2" charset="-52"/>
                <a:ea typeface="Ante" panose="00000506000000000000" pitchFamily="2" charset="-52"/>
              </a:rPr>
              <a:t>емел</a:t>
            </a:r>
            <a:r>
              <a:rPr lang="ru-RU" sz="2000" dirty="0">
                <a:latin typeface="Ante" panose="00000506000000000000" pitchFamily="2" charset="-52"/>
                <a:ea typeface="Ante" panose="00000506000000000000" pitchFamily="2" charset="-52"/>
              </a:rPr>
              <a:t>» </a:t>
            </a:r>
            <a:r>
              <a:rPr lang="ru-RU" sz="2000" dirty="0" err="1">
                <a:latin typeface="Ante" panose="00000506000000000000" pitchFamily="2" charset="-52"/>
                <a:ea typeface="Ante" panose="00000506000000000000" pitchFamily="2" charset="-52"/>
              </a:rPr>
              <a:t>мемориалдық</a:t>
            </a:r>
            <a:r>
              <a:rPr lang="ru-RU" sz="2000" dirty="0">
                <a:latin typeface="Ante" panose="00000506000000000000" pitchFamily="2" charset="-52"/>
                <a:ea typeface="Ante" panose="00000506000000000000" pitchFamily="2" charset="-52"/>
              </a:rPr>
              <a:t> </a:t>
            </a:r>
            <a:r>
              <a:rPr lang="ru-RU" sz="2000" b="1" dirty="0" err="1">
                <a:latin typeface="Ante" panose="00000506000000000000" pitchFamily="2" charset="-52"/>
                <a:ea typeface="Ante" panose="00000506000000000000" pitchFamily="2" charset="-52"/>
              </a:rPr>
              <a:t>мұражай</a:t>
            </a:r>
            <a:r>
              <a:rPr lang="ru-RU" sz="2000" dirty="0">
                <a:latin typeface="Ante" panose="00000506000000000000" pitchFamily="2" charset="-52"/>
                <a:ea typeface="Ante" panose="00000506000000000000" pitchFamily="2" charset="-52"/>
              </a:rPr>
              <a:t> 1985 </a:t>
            </a:r>
            <a:r>
              <a:rPr lang="ru-RU" sz="2000" dirty="0" err="1">
                <a:latin typeface="Ante" panose="00000506000000000000" pitchFamily="2" charset="-52"/>
                <a:ea typeface="Ante" panose="00000506000000000000" pitchFamily="2" charset="-52"/>
              </a:rPr>
              <a:t>жылықазақтың</a:t>
            </a:r>
            <a:r>
              <a:rPr lang="ru-RU" sz="2000" dirty="0">
                <a:latin typeface="Ante" panose="00000506000000000000" pitchFamily="2" charset="-52"/>
                <a:ea typeface="Ante" panose="00000506000000000000" pitchFamily="2" charset="-52"/>
              </a:rPr>
              <a:t> </a:t>
            </a:r>
            <a:r>
              <a:rPr lang="ru-RU" sz="2000" dirty="0" err="1">
                <a:latin typeface="Ante" panose="00000506000000000000" pitchFamily="2" charset="-52"/>
                <a:ea typeface="Ante" panose="00000506000000000000" pitchFamily="2" charset="-52"/>
              </a:rPr>
              <a:t>көрнекті</a:t>
            </a:r>
            <a:r>
              <a:rPr lang="ru-RU" sz="2000" dirty="0">
                <a:latin typeface="Ante" panose="00000506000000000000" pitchFamily="2" charset="-52"/>
                <a:ea typeface="Ante" panose="00000506000000000000" pitchFamily="2" charset="-52"/>
              </a:rPr>
              <a:t> </a:t>
            </a:r>
            <a:r>
              <a:rPr lang="ru-RU" sz="2000" dirty="0" err="1">
                <a:latin typeface="Ante" panose="00000506000000000000" pitchFamily="2" charset="-52"/>
                <a:ea typeface="Ante" panose="00000506000000000000" pitchFamily="2" charset="-52"/>
              </a:rPr>
              <a:t>зертеушісі</a:t>
            </a:r>
            <a:r>
              <a:rPr lang="ru-RU" sz="2000" dirty="0">
                <a:latin typeface="Ante" panose="00000506000000000000" pitchFamily="2" charset="-52"/>
                <a:ea typeface="Ante" panose="00000506000000000000" pitchFamily="2" charset="-52"/>
              </a:rPr>
              <a:t>, этнограф, </a:t>
            </a:r>
            <a:r>
              <a:rPr lang="ru-RU" sz="2000" dirty="0" err="1">
                <a:latin typeface="Ante" panose="00000506000000000000" pitchFamily="2" charset="-52"/>
                <a:ea typeface="Ante" panose="00000506000000000000" pitchFamily="2" charset="-52"/>
              </a:rPr>
              <a:t>батыл</a:t>
            </a:r>
            <a:r>
              <a:rPr lang="ru-RU" sz="2000" dirty="0">
                <a:latin typeface="Ante" panose="00000506000000000000" pitchFamily="2" charset="-52"/>
                <a:ea typeface="Ante" panose="00000506000000000000" pitchFamily="2" charset="-52"/>
              </a:rPr>
              <a:t> </a:t>
            </a:r>
            <a:r>
              <a:rPr lang="ru-RU" sz="2000" dirty="0" err="1">
                <a:latin typeface="Ante" panose="00000506000000000000" pitchFamily="2" charset="-52"/>
                <a:ea typeface="Ante" panose="00000506000000000000" pitchFamily="2" charset="-52"/>
              </a:rPr>
              <a:t>саяхатшы</a:t>
            </a:r>
            <a:r>
              <a:rPr lang="ru-RU" sz="2000" dirty="0">
                <a:latin typeface="Ante" panose="00000506000000000000" pitchFamily="2" charset="-52"/>
                <a:ea typeface="Ante" panose="00000506000000000000" pitchFamily="2" charset="-52"/>
              </a:rPr>
              <a:t> </a:t>
            </a:r>
            <a:r>
              <a:rPr lang="ru-RU" sz="2000" b="1" dirty="0" err="1">
                <a:latin typeface="Ante" panose="00000506000000000000" pitchFamily="2" charset="-52"/>
                <a:ea typeface="Ante" panose="00000506000000000000" pitchFamily="2" charset="-52"/>
              </a:rPr>
              <a:t>Шоқан</a:t>
            </a:r>
            <a:r>
              <a:rPr lang="ru-RU" sz="2000" dirty="0">
                <a:latin typeface="Ante" panose="00000506000000000000" pitchFamily="2" charset="-52"/>
                <a:ea typeface="Ante" panose="00000506000000000000" pitchFamily="2" charset="-52"/>
              </a:rPr>
              <a:t> </a:t>
            </a:r>
            <a:r>
              <a:rPr lang="ru-RU" sz="2000" dirty="0" err="1">
                <a:latin typeface="Ante" panose="00000506000000000000" pitchFamily="2" charset="-52"/>
                <a:ea typeface="Ante" panose="00000506000000000000" pitchFamily="2" charset="-52"/>
              </a:rPr>
              <a:t>Уәлихановтың</a:t>
            </a:r>
            <a:r>
              <a:rPr lang="ru-RU" sz="2000" dirty="0">
                <a:latin typeface="Ante" panose="00000506000000000000" pitchFamily="2" charset="-52"/>
                <a:ea typeface="Ante" panose="00000506000000000000" pitchFamily="2" charset="-52"/>
              </a:rPr>
              <a:t> 150-жылдығына </a:t>
            </a:r>
            <a:r>
              <a:rPr lang="ru-RU" sz="2000" dirty="0" err="1">
                <a:latin typeface="Ante" panose="00000506000000000000" pitchFamily="2" charset="-52"/>
                <a:ea typeface="Ante" panose="00000506000000000000" pitchFamily="2" charset="-52"/>
              </a:rPr>
              <a:t>орай</a:t>
            </a:r>
            <a:r>
              <a:rPr lang="ru-RU" sz="2000" dirty="0">
                <a:latin typeface="Ante" panose="00000506000000000000" pitchFamily="2" charset="-52"/>
                <a:ea typeface="Ante" panose="00000506000000000000" pitchFamily="2" charset="-52"/>
              </a:rPr>
              <a:t> </a:t>
            </a:r>
            <a:r>
              <a:rPr lang="ru-RU" sz="2000" dirty="0" err="1">
                <a:latin typeface="Ante" panose="00000506000000000000" pitchFamily="2" charset="-52"/>
                <a:ea typeface="Ante" panose="00000506000000000000" pitchFamily="2" charset="-52"/>
              </a:rPr>
              <a:t>ашылған</a:t>
            </a:r>
            <a:r>
              <a:rPr lang="ru-RU" sz="2000" dirty="0">
                <a:latin typeface="Ante" panose="00000506000000000000" pitchFamily="2" charset="-52"/>
                <a:ea typeface="Ante" panose="00000506000000000000" pitchFamily="2" charset="-52"/>
              </a:rPr>
              <a:t>. </a:t>
            </a:r>
            <a:endParaRPr lang="LID4096" sz="2000" dirty="0">
              <a:latin typeface="Ante" panose="00000506000000000000" pitchFamily="2" charset="-52"/>
              <a:ea typeface="Ante" panose="00000506000000000000" pitchFamily="2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BED140-4A5C-44D3-A2A9-F13FD79B54B2}"/>
              </a:ext>
            </a:extLst>
          </p:cNvPr>
          <p:cNvSpPr txBox="1"/>
          <p:nvPr/>
        </p:nvSpPr>
        <p:spPr>
          <a:xfrm>
            <a:off x="4380271" y="7351891"/>
            <a:ext cx="23597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latin typeface="Ante" panose="00000506000000000000" pitchFamily="2" charset="-52"/>
                <a:ea typeface="Ante" panose="00000506000000000000" pitchFamily="2" charset="-52"/>
              </a:rPr>
              <a:t>Мұражай</a:t>
            </a:r>
            <a:r>
              <a:rPr lang="ru-RU" sz="2000" dirty="0">
                <a:latin typeface="Ante" panose="00000506000000000000" pitchFamily="2" charset="-52"/>
                <a:ea typeface="Ante" panose="00000506000000000000" pitchFamily="2" charset="-52"/>
              </a:rPr>
              <a:t> Алматы </a:t>
            </a:r>
            <a:r>
              <a:rPr lang="ru-RU" sz="2000" dirty="0" err="1">
                <a:latin typeface="Ante" panose="00000506000000000000" pitchFamily="2" charset="-52"/>
                <a:ea typeface="Ante" panose="00000506000000000000" pitchFamily="2" charset="-52"/>
              </a:rPr>
              <a:t>облысы</a:t>
            </a:r>
            <a:r>
              <a:rPr lang="ru-RU" sz="2000" dirty="0">
                <a:latin typeface="Ante" panose="00000506000000000000" pitchFamily="2" charset="-52"/>
                <a:ea typeface="Ante" panose="00000506000000000000" pitchFamily="2" charset="-52"/>
              </a:rPr>
              <a:t>, </a:t>
            </a:r>
            <a:r>
              <a:rPr lang="ru-RU" sz="2000" dirty="0" err="1">
                <a:latin typeface="Ante" panose="00000506000000000000" pitchFamily="2" charset="-52"/>
                <a:ea typeface="Ante" panose="00000506000000000000" pitchFamily="2" charset="-52"/>
              </a:rPr>
              <a:t>Кербұлақ</a:t>
            </a:r>
            <a:r>
              <a:rPr lang="ru-RU" sz="2000" dirty="0">
                <a:latin typeface="Ante" panose="00000506000000000000" pitchFamily="2" charset="-52"/>
                <a:ea typeface="Ante" panose="00000506000000000000" pitchFamily="2" charset="-52"/>
              </a:rPr>
              <a:t> </a:t>
            </a:r>
            <a:r>
              <a:rPr lang="ru-RU" sz="2000" dirty="0" err="1">
                <a:latin typeface="Ante" panose="00000506000000000000" pitchFamily="2" charset="-52"/>
                <a:ea typeface="Ante" panose="00000506000000000000" pitchFamily="2" charset="-52"/>
              </a:rPr>
              <a:t>ауданы</a:t>
            </a:r>
            <a:r>
              <a:rPr lang="ru-RU" sz="2000" dirty="0">
                <a:latin typeface="Ante" panose="00000506000000000000" pitchFamily="2" charset="-52"/>
                <a:ea typeface="Ante" panose="00000506000000000000" pitchFamily="2" charset="-52"/>
              </a:rPr>
              <a:t>, </a:t>
            </a:r>
            <a:r>
              <a:rPr lang="ru-RU" sz="2000" b="1" dirty="0" err="1">
                <a:latin typeface="Ante" panose="00000506000000000000" pitchFamily="2" charset="-52"/>
                <a:ea typeface="Ante" panose="00000506000000000000" pitchFamily="2" charset="-52"/>
              </a:rPr>
              <a:t>Шоқан</a:t>
            </a:r>
            <a:r>
              <a:rPr lang="ru-RU" sz="2000" dirty="0">
                <a:latin typeface="Ante" panose="00000506000000000000" pitchFamily="2" charset="-52"/>
                <a:ea typeface="Ante" panose="00000506000000000000" pitchFamily="2" charset="-52"/>
              </a:rPr>
              <a:t> </a:t>
            </a:r>
            <a:r>
              <a:rPr lang="ru-RU" sz="2000" dirty="0" err="1">
                <a:latin typeface="Ante" panose="00000506000000000000" pitchFamily="2" charset="-52"/>
                <a:ea typeface="Ante" panose="00000506000000000000" pitchFamily="2" charset="-52"/>
              </a:rPr>
              <a:t>ауылында</a:t>
            </a:r>
            <a:r>
              <a:rPr lang="ru-RU" sz="2000" dirty="0">
                <a:latin typeface="Ante" panose="00000506000000000000" pitchFamily="2" charset="-52"/>
                <a:ea typeface="Ante" panose="00000506000000000000" pitchFamily="2" charset="-52"/>
              </a:rPr>
              <a:t> </a:t>
            </a:r>
            <a:r>
              <a:rPr lang="ru-RU" sz="2000" dirty="0" err="1">
                <a:latin typeface="Ante" panose="00000506000000000000" pitchFamily="2" charset="-52"/>
                <a:ea typeface="Ante" panose="00000506000000000000" pitchFamily="2" charset="-52"/>
              </a:rPr>
              <a:t>орналасқан</a:t>
            </a:r>
            <a:r>
              <a:rPr lang="ru-RU" sz="2000" dirty="0">
                <a:latin typeface="Ante" panose="00000506000000000000" pitchFamily="2" charset="-52"/>
                <a:ea typeface="Ante" panose="00000506000000000000" pitchFamily="2" charset="-52"/>
              </a:rPr>
              <a:t>.</a:t>
            </a:r>
            <a:endParaRPr lang="LID4096" sz="2000" dirty="0">
              <a:latin typeface="Ante" panose="00000506000000000000" pitchFamily="2" charset="-52"/>
              <a:ea typeface="Ante" panose="00000506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378414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21</Words>
  <Application>Microsoft Office PowerPoint</Application>
  <PresentationFormat>Произвольный</PresentationFormat>
  <Paragraphs>6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3" baseType="lpstr">
      <vt:lpstr>Ante</vt:lpstr>
      <vt:lpstr>Arial</vt:lpstr>
      <vt:lpstr>AsylbekM29.kz</vt:lpstr>
      <vt:lpstr>Calibri</vt:lpstr>
      <vt:lpstr>Calibri Light</vt:lpstr>
      <vt:lpstr>Isar CAT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 t</dc:creator>
  <cp:lastModifiedBy>t t</cp:lastModifiedBy>
  <cp:revision>5</cp:revision>
  <dcterms:created xsi:type="dcterms:W3CDTF">2023-10-28T10:49:51Z</dcterms:created>
  <dcterms:modified xsi:type="dcterms:W3CDTF">2023-10-28T11:31:39Z</dcterms:modified>
</cp:coreProperties>
</file>