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81" r:id="rId9"/>
    <p:sldId id="265" r:id="rId10"/>
    <p:sldId id="270" r:id="rId11"/>
    <p:sldId id="262" r:id="rId12"/>
    <p:sldId id="272" r:id="rId13"/>
    <p:sldId id="280" r:id="rId14"/>
    <p:sldId id="273" r:id="rId15"/>
    <p:sldId id="274" r:id="rId16"/>
    <p:sldId id="279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62" d="100"/>
          <a:sy n="62" d="100"/>
        </p:scale>
        <p:origin x="-6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F1BE-EDED-4B7F-A704-E13394EC8E7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12C1-2C86-4866-9313-CDB2E5AAD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фот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3" cy="649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627784" y="188640"/>
            <a:ext cx="6516216" cy="5904656"/>
          </a:xfrm>
          <a:prstGeom prst="horizontalScroll">
            <a:avLst>
              <a:gd name="adj" fmla="val 13591"/>
            </a:avLst>
          </a:prstGeom>
          <a:ln/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Сұлтанмахмұт Торайғыров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Шығамын тірі болсам  адам болып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МЕН ҚАЗАҚ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kk-KZ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20687"/>
          <a:ext cx="5112568" cy="5832158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5112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kk-KZ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Тыңдалым.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(оқушылар видеоматериал көру арқылы ақынның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«Шығамын тірі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болсам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ж</a:t>
                      </a:r>
                      <a:r>
                        <a:rPr lang="kk-KZ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әне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 Мен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өлеңдерімен таныс</a:t>
                      </a: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болады</a:t>
                      </a:r>
                      <a:r>
                        <a:rPr lang="ru-RU" sz="3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</a:t>
                      </a:r>
                      <a:endParaRPr lang="ru-RU" sz="36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6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как-задавать-вопросы.jpg"/>
          <p:cNvPicPr>
            <a:picLocks noChangeAspect="1"/>
          </p:cNvPicPr>
          <p:nvPr/>
        </p:nvPicPr>
        <p:blipFill>
          <a:blip r:embed="rId2" cstate="print"/>
          <a:srcRect l="4946" r="16192" b="7471"/>
          <a:stretch>
            <a:fillRect/>
          </a:stretch>
        </p:blipFill>
        <p:spPr>
          <a:xfrm rot="416663">
            <a:off x="6106204" y="699369"/>
            <a:ext cx="2669167" cy="290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2960" y="281353"/>
            <a:ext cx="514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1-тапсырма:</a:t>
            </a:r>
          </a:p>
          <a:p>
            <a:pPr algn="ctr"/>
            <a:r>
              <a:rPr lang="kk-KZ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 жұмыс</a:t>
            </a:r>
            <a:endParaRPr lang="ru-RU" sz="4000" b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671246"/>
              </p:ext>
            </p:extLst>
          </p:nvPr>
        </p:nvGraphicFramePr>
        <p:xfrm>
          <a:off x="539553" y="1844825"/>
          <a:ext cx="7848872" cy="187773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877736">
                <a:tc>
                  <a:txBody>
                    <a:bodyPr/>
                    <a:lstStyle/>
                    <a:p>
                      <a:pPr marL="514350" indent="-514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Өлеңнен негізгі ойды</a:t>
                      </a:r>
                      <a:r>
                        <a:rPr lang="kk-KZ" sz="36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табу</a:t>
                      </a:r>
                    </a:p>
                    <a:p>
                      <a:pPr marL="514350" indent="-514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3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Мәселені анықтау</a:t>
                      </a:r>
                      <a:endParaRPr lang="ru-RU" sz="3600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652055" cy="290059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Шығамын тірі болсам адам болып,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Жүрмеймін бұл жиханда нада болып.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Жатқаным көрде тыныш жақсы емес пе,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Жүргенше өмір сүріп надан болып,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Мен  - балаң, жарық күнде сәуле қуған,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Алуға күнді барып белді буған.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Жұлдыз болып көрмеймін елдің бетін,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Болмасам толған айдай балқып туған.</a:t>
            </a:r>
          </a:p>
          <a:p>
            <a:pPr>
              <a:buNone/>
            </a:pPr>
            <a:endParaRPr lang="kk-KZ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Бұл сөзім асып айтқан асылық емес,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Ойында оты барлар асылық демес.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Тебем деп тірі болсам надандықты,</a:t>
            </a:r>
          </a:p>
          <a:p>
            <a:pPr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Серт етіп, өзіме-өзім еткем егес!</a:t>
            </a:r>
          </a:p>
          <a:p>
            <a:pPr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6912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қазақпын 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мақтанамын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Ұранға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Сүйгенім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 өмірі, өзім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неге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қазақтықтан сақтанамын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даланың құсынша ұшып,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кеңшілікті сүтін ішіп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Алтай,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Ертіс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Сырдария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Жайық,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қоныс қылдым ірге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жайып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қорғайтын ерім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лықа байып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Түрік ұрпағымын даңқы кеткен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Еуропаңды тітіреткен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Кіргені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шыққаны тесік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Күнбатыс, Күншығысқа әмірі жеткен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қазақпын 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мақтанамын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Ұранға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Сүйгенім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 өмірі, өзім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неге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қазақтықтан сақтанамын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сұлтанмахмұт торайғыров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ұлтанмахмұт торайғыров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сұлтанмахмұт торайғыров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4032448" cy="48965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1331640" y="269822"/>
            <a:ext cx="7482577" cy="1349116"/>
          </a:xfrm>
          <a:prstGeom prst="flowChartPunchedTap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2 -Тапсырма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0" y="2708920"/>
            <a:ext cx="6372200" cy="3168352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Өлеңде кездесетін сөздердің аудармаларын табу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ак-задавать-вопросы.jpg"/>
          <p:cNvPicPr>
            <a:picLocks noChangeAspect="1"/>
          </p:cNvPicPr>
          <p:nvPr/>
        </p:nvPicPr>
        <p:blipFill>
          <a:blip r:embed="rId2" cstate="print"/>
          <a:srcRect l="4946" r="16192" b="7471"/>
          <a:stretch>
            <a:fillRect/>
          </a:stretch>
        </p:blipFill>
        <p:spPr>
          <a:xfrm rot="416663">
            <a:off x="6308782" y="2355555"/>
            <a:ext cx="2669167" cy="290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6264696" cy="5904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Жихан- 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Толған ай-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Надан-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Белді буу-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Серт ету-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Көр – </a:t>
            </a:r>
          </a:p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831758b003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5310">
            <a:off x="5940120" y="2253820"/>
            <a:ext cx="2938100" cy="2449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336704" cy="39604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Жихан – әлем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Толған ай – Полная луна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Серт ету – давать клятву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Надан – невежда, неуч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Белді буу – решиться</a:t>
            </a:r>
          </a:p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Көр - могила</a:t>
            </a:r>
          </a:p>
          <a:p>
            <a:pPr algn="ctr"/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y4G6NsjgE0.jpg"/>
          <p:cNvPicPr>
            <a:picLocks noChangeAspect="1"/>
          </p:cNvPicPr>
          <p:nvPr/>
        </p:nvPicPr>
        <p:blipFill>
          <a:blip r:embed="rId2" cstate="print"/>
          <a:srcRect l="5081" r="5222"/>
          <a:stretch>
            <a:fillRect/>
          </a:stretch>
        </p:blipFill>
        <p:spPr>
          <a:xfrm rot="20762705">
            <a:off x="278296" y="3853044"/>
            <a:ext cx="4111941" cy="281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595381"/>
              </p:ext>
            </p:extLst>
          </p:nvPr>
        </p:nvGraphicFramePr>
        <p:xfrm>
          <a:off x="420688" y="260648"/>
          <a:ext cx="7751712" cy="56829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51712"/>
              </a:tblGrid>
              <a:tr h="568295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4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3- </a:t>
                      </a:r>
                      <a:r>
                        <a:rPr lang="ru-RU" sz="40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</a:t>
                      </a:r>
                      <a:endParaRPr lang="ru-RU" sz="40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Жеке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тапсырмалар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kk-KZ" sz="28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Жаман</a:t>
                      </a:r>
                      <a:r>
                        <a:rPr lang="kk-K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сөзінің </a:t>
                      </a:r>
                      <a:r>
                        <a:rPr lang="kk-KZ" sz="2800" dirty="0">
                          <a:latin typeface="Times New Roman" pitchFamily="18" charset="0"/>
                          <a:cs typeface="Times New Roman" pitchFamily="18" charset="0"/>
                        </a:rPr>
                        <a:t>синонимін </a:t>
                      </a: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тап.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kk-KZ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Тірі </a:t>
                      </a:r>
                      <a:r>
                        <a:rPr lang="kk-KZ" sz="2800" dirty="0">
                          <a:latin typeface="Times New Roman" pitchFamily="18" charset="0"/>
                          <a:cs typeface="Times New Roman" pitchFamily="18" charset="0"/>
                        </a:rPr>
                        <a:t>сөзінің антонимін </a:t>
                      </a: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тап.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kk-KZ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Жақсы, адалдық, жихан, </a:t>
                      </a: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сөзін септе.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Надан сөзінің мағынасын ашу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Сәуле </a:t>
                      </a:r>
                      <a:r>
                        <a:rPr lang="kk-KZ" sz="2800" b="1" dirty="0">
                          <a:latin typeface="Times New Roman" pitchFamily="18" charset="0"/>
                          <a:cs typeface="Times New Roman" pitchFamily="18" charset="0"/>
                        </a:rPr>
                        <a:t>қуған </a:t>
                      </a:r>
                      <a:r>
                        <a:rPr lang="kk-KZ" sz="2800" dirty="0">
                          <a:latin typeface="Times New Roman" pitchFamily="18" charset="0"/>
                          <a:cs typeface="Times New Roman" pitchFamily="18" charset="0"/>
                        </a:rPr>
                        <a:t>сөзіне фонетикалық талдау жаса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8" name="Рисунок 7" descr="Pen-draw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6547">
            <a:off x="3145969" y="4583107"/>
            <a:ext cx="1875390" cy="21472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620688"/>
          <a:ext cx="7416824" cy="3384376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3384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kk-KZ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4-</a:t>
                      </a:r>
                      <a:r>
                        <a:rPr lang="kk-KZ" sz="3600" b="1" i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Тапсырма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kk-KZ" sz="3600" b="1" i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Топтастыру стратегиясы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kk-KZ" sz="3600" b="1" i="1" baseline="0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kk-KZ" sz="3600" b="1" i="1" baseline="0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kk-KZ" sz="3600" b="1" i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 Торайғыров кім?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kk-KZ" sz="3600" b="1" i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(Әр оқушы өз ойларын жазады)</a:t>
                      </a:r>
                      <a:endParaRPr lang="kk-KZ" sz="3600" b="1" i="1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question person 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259706"/>
            <a:ext cx="3614008" cy="24713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595381"/>
              </p:ext>
            </p:extLst>
          </p:nvPr>
        </p:nvGraphicFramePr>
        <p:xfrm>
          <a:off x="420688" y="1785936"/>
          <a:ext cx="4795889" cy="41576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95889"/>
              </a:tblGrid>
              <a:tr h="415766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4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kk-KZ" sz="4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білдім</a:t>
                      </a:r>
                      <a:r>
                        <a:rPr lang="kk-KZ" sz="4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kk-KZ" sz="4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4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kk-KZ" sz="4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маңызды</a:t>
                      </a:r>
                      <a:r>
                        <a:rPr lang="kk-KZ" sz="4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4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4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түсініксіз?</a:t>
                      </a:r>
                      <a:endParaRPr lang="ru-RU" sz="4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6" name="Объект 3" descr="C:\Users\Мейрамгул\Desktop\0_69c97_b1d52f5_ori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" r="7327"/>
          <a:stretch/>
        </p:blipFill>
        <p:spPr bwMode="auto">
          <a:xfrm>
            <a:off x="4644008" y="1484784"/>
            <a:ext cx="4776241" cy="5043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1528927"/>
              </p:ext>
            </p:extLst>
          </p:nvPr>
        </p:nvGraphicFramePr>
        <p:xfrm>
          <a:off x="2267744" y="480853"/>
          <a:ext cx="6022023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2202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6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Рефлексия:</a:t>
                      </a:r>
                      <a:endParaRPr lang="ru-RU" sz="6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5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28236">
            <a:off x="1207963" y="2471263"/>
            <a:ext cx="3740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5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74627">
            <a:off x="6572909" y="3404470"/>
            <a:ext cx="416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48488">
            <a:off x="5253769" y="984129"/>
            <a:ext cx="3981518" cy="4955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Торайғыровтың өмірі, шығармашы-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лығы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Шығамын тірі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болсам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өлеңдері жайлы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толық мәлімет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3204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С. Торайғыров шығармашылығын оқу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, өлеңінен үзінді жаттау</a:t>
            </a:r>
            <a:r>
              <a:rPr lang="kk-KZ" sz="3600" dirty="0"/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477639" cy="4680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05095" flipH="1">
            <a:off x="679511" y="1784338"/>
            <a:ext cx="4106860" cy="47110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kk-KZ" sz="2800" dirty="0" smtClean="0">
                <a:latin typeface="Times New Roman"/>
                <a:ea typeface="Calibri"/>
                <a:cs typeface="Times New Roman"/>
              </a:rPr>
              <a:t>Сұлтанмахмұт Торайғыров туралы мәлімет бере алады;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kk-KZ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kk-KZ" sz="2800" dirty="0" smtClean="0">
                <a:latin typeface="Times New Roman"/>
                <a:ea typeface="Calibri"/>
                <a:cs typeface="Times New Roman"/>
              </a:rPr>
              <a:t>Өлеңінен негізгі ойды таба алады;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kk-KZ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kk-K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20688"/>
            <a:ext cx="72008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</a:t>
            </a:r>
            <a:r>
              <a:rPr lang="ru-RU" sz="3600" b="1" cap="all" dirty="0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3600" b="1" cap="all" dirty="0" smtClean="0">
                <a:ln/>
                <a:solidFill>
                  <a:schemeClr val="accent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cap="all" dirty="0">
              <a:ln/>
              <a:solidFill>
                <a:schemeClr val="accent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76672"/>
          <a:ext cx="8280920" cy="2952328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295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3600" b="1" i="1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Сұлтанмахмұт</a:t>
                      </a:r>
                      <a:r>
                        <a:rPr lang="kk-KZ" sz="3600" b="1" i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Торайғыров дегеніміз кім</a:t>
                      </a:r>
                      <a:r>
                        <a:rPr lang="kk-KZ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3600" b="1" i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question person 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4496">
            <a:off x="683568" y="2996952"/>
            <a:ext cx="5026798" cy="3437385"/>
          </a:xfrm>
          <a:prstGeom prst="rect">
            <a:avLst/>
          </a:prstGeom>
        </p:spPr>
      </p:pic>
      <p:pic>
        <p:nvPicPr>
          <p:cNvPr id="9" name="Picture 2" descr="https://upload.wikimedia.org/wikipedia/kk/8/8f/%D0%A1%D2%B1%D0%BB%D1%82%D0%B0%D0%BD%D0%BC%D0%B0%D1%85%D0%BC%D2%B1%D1%82_%D0%A2%D0%BE%D1%80%D0%B0%D0%B9%D2%93%D1%8B%D1%80%D0%BE%D0%B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33360"/>
            <a:ext cx="3600400" cy="4636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908720"/>
          <a:ext cx="6480720" cy="5688632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568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Сұлтанмахмұт Торайғыров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1893жылы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 </a:t>
                      </a:r>
                      <a:r>
                        <a:rPr lang="ru-RU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қазан күні Ақмола облысы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Қызылту ауданы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21.5.1920)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дүниеге келген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Ақын, ағартушы.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Торайғыровтың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жасында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шешесі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қайтыс болып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6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жасына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әжесінің тәрбиесінде болған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Кейін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әкесі екі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ұлымен Баянауылға көшіп, Торайғыр кентіне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таяу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жерге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қоныстанған.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Торайғыров алғаш әкесінен ескіше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хат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танып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13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жасынан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Мұқан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Әбдірахман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Тортай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деген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молдалардан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дәріс алды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kontent_thumb.jpg"/>
          <p:cNvPicPr>
            <a:picLocks noChangeAspect="1"/>
          </p:cNvPicPr>
          <p:nvPr/>
        </p:nvPicPr>
        <p:blipFill>
          <a:blip r:embed="rId2" cstate="print"/>
          <a:srcRect l="13862" r="18816"/>
          <a:stretch>
            <a:fillRect/>
          </a:stretch>
        </p:blipFill>
        <p:spPr>
          <a:xfrm>
            <a:off x="6660232" y="0"/>
            <a:ext cx="2715009" cy="673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llegy.ucoz.ru/_pu/174/64445576.png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565" y="1565233"/>
            <a:ext cx="88014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5652120" cy="6858000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5652120"/>
              </a:tblGrid>
              <a:tr h="685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kk-KZ" sz="2000" b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" indent="0" fontAlgn="auto">
                        <a:spcAft>
                          <a:spcPts val="0"/>
                        </a:spcAft>
                        <a:buFont typeface="Wingdings 2" pitchFamily="18" charset="2"/>
                        <a:buNone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Торайғыров енді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медреседе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оқуды қойып, орысша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 іздейді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қала маңындағы елде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жаз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бойы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бала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оқытады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Осы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кезден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ақындыққа ден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қойып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*1912 – 13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аралығында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“Оқып жүрген жастарға”,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“Тәліптерге”(“Шәкірттерге”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Ендігі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беталыс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“Оқудағы мақсат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не?”,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Анау-мынау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“Мағынасыз мешіт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Жарлау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Досыма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хат”,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“Шығамын тірі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болсам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</a:t>
                      </a: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“Түсімде”,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“Жазғы қайғы”,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“Қымыз”,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fontAlgn="auto"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Кешегі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пен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бүгінгі іс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”, т.б.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өлеңдерін,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Зарландым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атты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ұзақ очеркін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жазды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Осы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тұста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Қамар сұлу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романын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жазуды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бастады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toraigyrov.psu.kz/knig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7"/>
            <a:ext cx="3313062" cy="29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adebikz.com/media/covers/%D0%A1%D2%B1%D1%82%D0%B0%D0%BD%D0%BC%D0%B0%D1%85%D0%BC%D2%B1%D1%82_%D0%A2%D0%BE%D1%80%D0%B0%D0%B9%D2%93%D1%8B%D1%80%D0%BE%D0%B2_%D1%80%D0%BE%D0%BC%D0%B0%D0%BD_-_%D2%9A%D0%B0%D0%BC%D0%B0%D1%80_%D1%81%D2%B1%D0%BB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9"/>
            <a:ext cx="16561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6" descr="http://writers.kz/medialibrary/images/79453_857115821_Toraygi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501009"/>
            <a:ext cx="16561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и по запросу сұлтанмахмұт торайғыров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620688"/>
          <a:ext cx="4176464" cy="5976665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5976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kk-KZ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Торайғыров – қазақ әдебиетінде тұңғыш рет өлеңмен және қара сөзбен романдар жазған ақын. Оның айғағы –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Кедей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«Адасқан өмір»,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Айтыс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поэмалары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://kazakhstan.travel/media/file/lastet_photos/pamyatnik-toraygyro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004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512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Profi</cp:lastModifiedBy>
  <cp:revision>29</cp:revision>
  <dcterms:created xsi:type="dcterms:W3CDTF">2016-12-06T21:49:49Z</dcterms:created>
  <dcterms:modified xsi:type="dcterms:W3CDTF">2016-12-07T08:14:42Z</dcterms:modified>
</cp:coreProperties>
</file>