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</p:sldIdLst>
  <p:sldSz cx="10439400" cy="74517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7" d="100"/>
          <a:sy n="87" d="100"/>
        </p:scale>
        <p:origin x="-522" y="720"/>
      </p:cViewPr>
      <p:guideLst>
        <p:guide orient="horz" pos="2347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04925" y="1219531"/>
            <a:ext cx="7829550" cy="2594304"/>
          </a:xfrm>
        </p:spPr>
        <p:txBody>
          <a:bodyPr anchor="b"/>
          <a:lstStyle>
            <a:lvl1pPr algn="ctr">
              <a:defRPr sz="652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04925" y="3913881"/>
            <a:ext cx="7829550" cy="1799108"/>
          </a:xfrm>
        </p:spPr>
        <p:txBody>
          <a:bodyPr/>
          <a:lstStyle>
            <a:lvl1pPr marL="0" indent="0" algn="ctr">
              <a:buNone/>
              <a:defRPr sz="2610"/>
            </a:lvl1pPr>
            <a:lvl2pPr marL="496570" indent="0" algn="ctr">
              <a:buNone/>
              <a:defRPr sz="2175"/>
            </a:lvl2pPr>
            <a:lvl3pPr marL="993775" indent="0" algn="ctr">
              <a:buNone/>
              <a:defRPr sz="1955"/>
            </a:lvl3pPr>
            <a:lvl4pPr marL="1490345" indent="0" algn="ctr">
              <a:buNone/>
              <a:defRPr sz="1740"/>
            </a:lvl4pPr>
            <a:lvl5pPr marL="1986915" indent="0" algn="ctr">
              <a:buNone/>
              <a:defRPr sz="1740"/>
            </a:lvl5pPr>
            <a:lvl6pPr marL="2484120" indent="0" algn="ctr">
              <a:buNone/>
              <a:defRPr sz="1740"/>
            </a:lvl6pPr>
            <a:lvl7pPr marL="2980690" indent="0" algn="ctr">
              <a:buNone/>
              <a:defRPr sz="1740"/>
            </a:lvl7pPr>
            <a:lvl8pPr marL="3477260" indent="0" algn="ctr">
              <a:buNone/>
              <a:defRPr sz="1740"/>
            </a:lvl8pPr>
            <a:lvl9pPr marL="3974465" indent="0" algn="ctr">
              <a:buNone/>
              <a:defRPr sz="174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7470695" y="396736"/>
            <a:ext cx="2250996" cy="631499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717709" y="396736"/>
            <a:ext cx="6622494" cy="631499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2271" y="1857758"/>
            <a:ext cx="9003983" cy="3099710"/>
          </a:xfrm>
        </p:spPr>
        <p:txBody>
          <a:bodyPr anchor="b"/>
          <a:lstStyle>
            <a:lvl1pPr>
              <a:defRPr sz="652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12271" y="4986792"/>
            <a:ext cx="9003983" cy="1630064"/>
          </a:xfrm>
        </p:spPr>
        <p:txBody>
          <a:bodyPr/>
          <a:lstStyle>
            <a:lvl1pPr marL="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1pPr>
            <a:lvl2pPr marL="496570" indent="0">
              <a:buNone/>
              <a:defRPr sz="2175">
                <a:solidFill>
                  <a:schemeClr val="tx1">
                    <a:tint val="75000"/>
                  </a:schemeClr>
                </a:solidFill>
              </a:defRPr>
            </a:lvl2pPr>
            <a:lvl3pPr marL="993775" indent="0">
              <a:buNone/>
              <a:defRPr sz="1955">
                <a:solidFill>
                  <a:schemeClr val="tx1">
                    <a:tint val="75000"/>
                  </a:schemeClr>
                </a:solidFill>
              </a:defRPr>
            </a:lvl3pPr>
            <a:lvl4pPr marL="149034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4pPr>
            <a:lvl5pPr marL="198691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5pPr>
            <a:lvl6pPr marL="248412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6pPr>
            <a:lvl7pPr marL="298069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7pPr>
            <a:lvl8pPr marL="3477260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8pPr>
            <a:lvl9pPr marL="3974465" indent="0">
              <a:buNone/>
              <a:defRPr sz="1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717709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284946" y="1983677"/>
            <a:ext cx="4436745" cy="4728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068" y="396736"/>
            <a:ext cx="9003983" cy="14403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719069" y="1826708"/>
            <a:ext cx="441635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719069" y="2721949"/>
            <a:ext cx="441635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5284946" y="1826708"/>
            <a:ext cx="4438105" cy="895241"/>
          </a:xfrm>
        </p:spPr>
        <p:txBody>
          <a:bodyPr anchor="b"/>
          <a:lstStyle>
            <a:lvl1pPr marL="0" indent="0">
              <a:buNone/>
              <a:defRPr sz="2610" b="1"/>
            </a:lvl1pPr>
            <a:lvl2pPr marL="496570" indent="0">
              <a:buNone/>
              <a:defRPr sz="2175" b="1"/>
            </a:lvl2pPr>
            <a:lvl3pPr marL="993775" indent="0">
              <a:buNone/>
              <a:defRPr sz="1955" b="1"/>
            </a:lvl3pPr>
            <a:lvl4pPr marL="1490345" indent="0">
              <a:buNone/>
              <a:defRPr sz="1740" b="1"/>
            </a:lvl4pPr>
            <a:lvl5pPr marL="1986915" indent="0">
              <a:buNone/>
              <a:defRPr sz="1740" b="1"/>
            </a:lvl5pPr>
            <a:lvl6pPr marL="2484120" indent="0">
              <a:buNone/>
              <a:defRPr sz="1740" b="1"/>
            </a:lvl6pPr>
            <a:lvl7pPr marL="2980690" indent="0">
              <a:buNone/>
              <a:defRPr sz="1740" b="1"/>
            </a:lvl7pPr>
            <a:lvl8pPr marL="3477260" indent="0">
              <a:buNone/>
              <a:defRPr sz="1740" b="1"/>
            </a:lvl8pPr>
            <a:lvl9pPr marL="3974465" indent="0">
              <a:buNone/>
              <a:defRPr sz="17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5284946" y="2721949"/>
            <a:ext cx="4438105" cy="40035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>
              <a:defRPr sz="3475"/>
            </a:lvl1pPr>
            <a:lvl2pPr>
              <a:defRPr sz="3040"/>
            </a:lvl2pPr>
            <a:lvl3pPr>
              <a:defRPr sz="261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9069" y="496782"/>
            <a:ext cx="3366978" cy="1738736"/>
          </a:xfrm>
        </p:spPr>
        <p:txBody>
          <a:bodyPr anchor="b"/>
          <a:lstStyle>
            <a:lvl1pPr>
              <a:defRPr sz="3475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38105" y="1072911"/>
            <a:ext cx="5284946" cy="5295555"/>
          </a:xfrm>
        </p:spPr>
        <p:txBody>
          <a:bodyPr/>
          <a:lstStyle>
            <a:lvl1pPr marL="0" indent="0">
              <a:buNone/>
              <a:defRPr sz="3475"/>
            </a:lvl1pPr>
            <a:lvl2pPr marL="496570" indent="0">
              <a:buNone/>
              <a:defRPr sz="3040"/>
            </a:lvl2pPr>
            <a:lvl3pPr marL="993775" indent="0">
              <a:buNone/>
              <a:defRPr sz="2610"/>
            </a:lvl3pPr>
            <a:lvl4pPr marL="1490345" indent="0">
              <a:buNone/>
              <a:defRPr sz="2175"/>
            </a:lvl4pPr>
            <a:lvl5pPr marL="1986915" indent="0">
              <a:buNone/>
              <a:defRPr sz="2175"/>
            </a:lvl5pPr>
            <a:lvl6pPr marL="2484120" indent="0">
              <a:buNone/>
              <a:defRPr sz="2175"/>
            </a:lvl6pPr>
            <a:lvl7pPr marL="2980690" indent="0">
              <a:buNone/>
              <a:defRPr sz="2175"/>
            </a:lvl7pPr>
            <a:lvl8pPr marL="3477260" indent="0">
              <a:buNone/>
              <a:defRPr sz="2175"/>
            </a:lvl8pPr>
            <a:lvl9pPr marL="3974465" indent="0">
              <a:buNone/>
              <a:defRPr sz="2175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19069" y="2235517"/>
            <a:ext cx="3366978" cy="4141573"/>
          </a:xfrm>
        </p:spPr>
        <p:txBody>
          <a:bodyPr/>
          <a:lstStyle>
            <a:lvl1pPr marL="0" indent="0">
              <a:buNone/>
              <a:defRPr sz="1740"/>
            </a:lvl1pPr>
            <a:lvl2pPr marL="496570" indent="0">
              <a:buNone/>
              <a:defRPr sz="1520"/>
            </a:lvl2pPr>
            <a:lvl3pPr marL="993775" indent="0">
              <a:buNone/>
              <a:defRPr sz="1305"/>
            </a:lvl3pPr>
            <a:lvl4pPr marL="1490345" indent="0">
              <a:buNone/>
              <a:defRPr sz="1085"/>
            </a:lvl4pPr>
            <a:lvl5pPr marL="1986915" indent="0">
              <a:buNone/>
              <a:defRPr sz="1085"/>
            </a:lvl5pPr>
            <a:lvl6pPr marL="2484120" indent="0">
              <a:buNone/>
              <a:defRPr sz="1085"/>
            </a:lvl6pPr>
            <a:lvl7pPr marL="2980690" indent="0">
              <a:buNone/>
              <a:defRPr sz="1085"/>
            </a:lvl7pPr>
            <a:lvl8pPr marL="3477260" indent="0">
              <a:buNone/>
              <a:defRPr sz="1085"/>
            </a:lvl8pPr>
            <a:lvl9pPr marL="3974465" indent="0">
              <a:buNone/>
              <a:defRPr sz="108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09" y="396736"/>
            <a:ext cx="9003983" cy="144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709" y="1983677"/>
            <a:ext cx="9003983" cy="472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17709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1163-5DA8-45A6-80B1-7F2A42E89CC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8051" y="6906646"/>
            <a:ext cx="3523298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826" y="6906646"/>
            <a:ext cx="2348865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193B-A8EE-4F82-A203-D7E4B0FD22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93140" rtl="0" eaLnBrk="1" latinLnBrk="0" hangingPunct="1">
        <a:lnSpc>
          <a:spcPct val="90000"/>
        </a:lnSpc>
        <a:spcBef>
          <a:spcPct val="0"/>
        </a:spcBef>
        <a:buNone/>
        <a:defRPr sz="4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285" indent="-248285" algn="l" defTabSz="993140" rtl="0" eaLnBrk="1" latinLnBrk="0" hangingPunct="1">
        <a:lnSpc>
          <a:spcPct val="90000"/>
        </a:lnSpc>
        <a:spcBef>
          <a:spcPts val="1085"/>
        </a:spcBef>
        <a:buFont typeface="Arial" charset="0"/>
        <a:buChar char="•"/>
        <a:defRPr sz="3040" kern="1200">
          <a:solidFill>
            <a:schemeClr val="tx1"/>
          </a:solidFill>
          <a:latin typeface="+mn-lt"/>
          <a:ea typeface="+mn-ea"/>
          <a:cs typeface="+mn-cs"/>
        </a:defRPr>
      </a:lvl1pPr>
      <a:lvl2pPr marL="74549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24206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73863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223583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73240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3228975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72618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4222750" indent="-248285" algn="l" defTabSz="993140" rtl="0" eaLnBrk="1" latinLnBrk="0" hangingPunct="1">
        <a:lnSpc>
          <a:spcPct val="90000"/>
        </a:lnSpc>
        <a:spcBef>
          <a:spcPts val="545"/>
        </a:spcBef>
        <a:buFont typeface="Arial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9657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2pPr>
      <a:lvl3pPr marL="99377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3pPr>
      <a:lvl4pPr marL="149034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4pPr>
      <a:lvl5pPr marL="198691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5pPr>
      <a:lvl6pPr marL="248412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8069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477260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974465" algn="l" defTabSz="993140" rtl="0" eaLnBrk="1" latinLnBrk="0" hangingPunct="1"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Пользователь\Desktop\ДОДЕКАЭДР\ЫБЫРАЙ АЛТЫНСАРИН\IMG_75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584" y="1916604"/>
            <a:ext cx="4824686" cy="3618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07534" y="223284"/>
            <a:ext cx="6795313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:\Users\Пользователь\Desktop\ДОДЕКАЭДР\ЫБЫРАЙ АЛТЫНСАРИН\IMG_7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14" y="2011361"/>
            <a:ext cx="4682676" cy="3512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015" y="180324"/>
            <a:ext cx="6907367" cy="6437934"/>
          </a:xfrm>
          <a:prstGeom prst="rect">
            <a:avLst/>
          </a:prstGeom>
        </p:spPr>
      </p:pic>
      <p:pic>
        <p:nvPicPr>
          <p:cNvPr id="11267" name="Picture 3" descr="C:\Users\Пользователь\Desktop\ДОДЕКАЭДР\ЫБЫРАЙ АЛТЫНСАРИН\IMG_75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323" y="3784000"/>
            <a:ext cx="3624636" cy="271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Пользователь\Desktop\ДОДЕКАЭДР\ЫБЫРАЙ АЛТЫНСАРИН\IMG_75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72" y="1454831"/>
            <a:ext cx="3058886" cy="2294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96902" y="223284"/>
            <a:ext cx="6805946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Пользователь\Desktop\ДОДЕКАЭДР\ЫБЫРАЙ АЛТЫНСАРИН\IMG_75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995" y="1971702"/>
            <a:ext cx="4677759" cy="350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Пользователь\Desktop\ДОДЕКАЭДР\ЫБЫРАЙ АЛТЫНСАРИН\IMG_7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18" y="1942355"/>
            <a:ext cx="4756018" cy="356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Пользователь\Desktop\ДОДЕКАЭДР\ЫБЫРАЙ АЛТЫНСАРИН\IMG_7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34" y="1997288"/>
            <a:ext cx="4609530" cy="3457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Пользователь\Desktop\ДОДЕКАЭДР\ЫБЫРАЙ АЛТЫНСАРИН\IMG_7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96" y="2044434"/>
            <a:ext cx="4483806" cy="3362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:\Users\Пользователь\Desktop\ДОДЕКАЭДР\ЫБЫРАЙ АЛТЫНСАРИН\IMG_7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7" y="1915291"/>
            <a:ext cx="4267004" cy="3200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765006" y="223284"/>
            <a:ext cx="6837842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Пользователь\Desktop\ДОДЕКАЭДР\ЫБЫРАЙ АЛТЫНСАРИН\IMG_7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9" y="2011362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18167" y="223284"/>
            <a:ext cx="6784681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Пользователь\Desktop\ДОДЕКАЭДР\ЫБЫРАЙ АЛТЫНСАРИН\IMG_7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4" y="2060973"/>
            <a:ext cx="4685638" cy="351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18166" y="223284"/>
            <a:ext cx="6784681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:\Users\Пользователь\Desktop\ДОДЕКАЭДР\ЫБЫРАЙ АЛТЫНСАРИН\IMG_7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99" y="984445"/>
            <a:ext cx="2239903" cy="1679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ДОДЕКАЭДР\ЫБЫРАЙ АЛТЫНСАРИН\IMG_75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91" y="2444994"/>
            <a:ext cx="3424354" cy="2140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Пользователь\Desktop\ДОДЕКАЭДР\ЫБЫРАЙ АЛТЫНСАРИН\IMG_75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21" y="4422502"/>
            <a:ext cx="3286455" cy="1975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50" y="-289643"/>
            <a:ext cx="9902899" cy="8031010"/>
          </a:xfrm>
          <a:prstGeom prst="rect">
            <a:avLst/>
          </a:prstGeom>
        </p:spPr>
      </p:pic>
      <p:sp>
        <p:nvSpPr>
          <p:cNvPr id="3" name="Пятиугольник 2"/>
          <p:cNvSpPr/>
          <p:nvPr/>
        </p:nvSpPr>
        <p:spPr>
          <a:xfrm>
            <a:off x="1807534" y="223284"/>
            <a:ext cx="6795313" cy="6347638"/>
          </a:xfrm>
          <a:prstGeom prst="pentagon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C:\Users\Пользователь\Desktop\ДОДЕКАЭДР\ЫБЫРАЙ АЛТЫНСАРИН\IMG_7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4" y="1201204"/>
            <a:ext cx="2276224" cy="170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ДОДЕКАЭДР\ЫБЫРАЙ АЛТЫНСАРИН\IMG_7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77306"/>
            <a:ext cx="2384756" cy="178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ДОДЕКАЭДР\ЫБЫРАЙ АЛТЫНСАРИН\IMG_75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4" y="3991690"/>
            <a:ext cx="3275209" cy="2456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Пользователь</cp:lastModifiedBy>
  <cp:revision>7</cp:revision>
  <dcterms:created xsi:type="dcterms:W3CDTF">1900-01-01T00:00:00Z</dcterms:created>
  <dcterms:modified xsi:type="dcterms:W3CDTF">2023-10-17T10:44:14Z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ADA1A9A42CDE5B393A081D65683271D8_32</vt:lpwstr>
  </property>
  <property fmtid="{D5CDD505-2E9C-101B-9397-08002B2CF9AE}" pid="3" name="KSOProductBuildVer">
    <vt:lpwstr>2052-11.33.31</vt:lpwstr>
  </property>
</Properties>
</file>