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1" r:id="rId4"/>
    <p:sldId id="258" r:id="rId5"/>
    <p:sldId id="260" r:id="rId6"/>
  </p:sldIdLst>
  <p:sldSz cx="10439400" cy="74517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40" d="100"/>
          <a:sy n="40" d="100"/>
        </p:scale>
        <p:origin x="-2094" y="-642"/>
      </p:cViewPr>
      <p:guideLst>
        <p:guide orient="horz" pos="2347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2955" y="1219531"/>
            <a:ext cx="8873490" cy="2594304"/>
          </a:xfrm>
        </p:spPr>
        <p:txBody>
          <a:bodyPr anchor="b"/>
          <a:lstStyle>
            <a:lvl1pPr algn="ctr">
              <a:defRPr sz="652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4925" y="3913881"/>
            <a:ext cx="7829550" cy="1799108"/>
          </a:xfrm>
        </p:spPr>
        <p:txBody>
          <a:bodyPr/>
          <a:lstStyle>
            <a:lvl1pPr marL="0" indent="0" algn="ctr">
              <a:buNone/>
              <a:defRPr sz="2610"/>
            </a:lvl1pPr>
            <a:lvl2pPr marL="496570" indent="0" algn="ctr">
              <a:buNone/>
              <a:defRPr sz="2175"/>
            </a:lvl2pPr>
            <a:lvl3pPr marL="993775" indent="0" algn="ctr">
              <a:buNone/>
              <a:defRPr sz="1955"/>
            </a:lvl3pPr>
            <a:lvl4pPr marL="1490345" indent="0" algn="ctr">
              <a:buNone/>
              <a:defRPr sz="1740"/>
            </a:lvl4pPr>
            <a:lvl5pPr marL="1986915" indent="0" algn="ctr">
              <a:buNone/>
              <a:defRPr sz="1740"/>
            </a:lvl5pPr>
            <a:lvl6pPr marL="2484120" indent="0" algn="ctr">
              <a:buNone/>
              <a:defRPr sz="1740"/>
            </a:lvl6pPr>
            <a:lvl7pPr marL="2980690" indent="0" algn="ctr">
              <a:buNone/>
              <a:defRPr sz="1740"/>
            </a:lvl7pPr>
            <a:lvl8pPr marL="3477260" indent="0" algn="ctr">
              <a:buNone/>
              <a:defRPr sz="1740"/>
            </a:lvl8pPr>
            <a:lvl9pPr marL="3974465" indent="0" algn="ctr">
              <a:buNone/>
              <a:defRPr sz="174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354-E2C5-42D6-8238-AD9721E5A491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B50-5CB1-43FB-AFAD-F06EB3F36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354-E2C5-42D6-8238-AD9721E5A491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B50-5CB1-43FB-AFAD-F06EB3F36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470696" y="396736"/>
            <a:ext cx="2250996" cy="631499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17710" y="396736"/>
            <a:ext cx="6622494" cy="631499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354-E2C5-42D6-8238-AD9721E5A491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B50-5CB1-43FB-AFAD-F06EB3F36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354-E2C5-42D6-8238-AD9721E5A491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B50-5CB1-43FB-AFAD-F06EB3F36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2272" y="1857759"/>
            <a:ext cx="9003983" cy="3099710"/>
          </a:xfrm>
        </p:spPr>
        <p:txBody>
          <a:bodyPr anchor="b"/>
          <a:lstStyle>
            <a:lvl1pPr>
              <a:defRPr sz="652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2272" y="4986793"/>
            <a:ext cx="9003983" cy="1630064"/>
          </a:xfrm>
        </p:spPr>
        <p:txBody>
          <a:bodyPr/>
          <a:lstStyle>
            <a:lvl1pPr marL="0" indent="0">
              <a:buNone/>
              <a:defRPr sz="2610">
                <a:solidFill>
                  <a:schemeClr val="tx1"/>
                </a:solidFill>
              </a:defRPr>
            </a:lvl1pPr>
            <a:lvl2pPr marL="496570" indent="0">
              <a:buNone/>
              <a:defRPr sz="2175">
                <a:solidFill>
                  <a:schemeClr val="tx1">
                    <a:tint val="75000"/>
                  </a:schemeClr>
                </a:solidFill>
              </a:defRPr>
            </a:lvl2pPr>
            <a:lvl3pPr marL="993775" indent="0">
              <a:buNone/>
              <a:defRPr sz="1955">
                <a:solidFill>
                  <a:schemeClr val="tx1">
                    <a:tint val="75000"/>
                  </a:schemeClr>
                </a:solidFill>
              </a:defRPr>
            </a:lvl3pPr>
            <a:lvl4pPr marL="149034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4pPr>
            <a:lvl5pPr marL="198691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5pPr>
            <a:lvl6pPr marL="248412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6pPr>
            <a:lvl7pPr marL="298069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7pPr>
            <a:lvl8pPr marL="347726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8pPr>
            <a:lvl9pPr marL="397446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354-E2C5-42D6-8238-AD9721E5A491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B50-5CB1-43FB-AFAD-F06EB3F36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17709" y="1983677"/>
            <a:ext cx="4436745" cy="47280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84946" y="1983677"/>
            <a:ext cx="4436745" cy="47280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354-E2C5-42D6-8238-AD9721E5A491}" type="datetime1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B50-5CB1-43FB-AFAD-F06EB3F36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068" y="396737"/>
            <a:ext cx="9003983" cy="14403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9070" y="1826708"/>
            <a:ext cx="4416355" cy="895241"/>
          </a:xfrm>
        </p:spPr>
        <p:txBody>
          <a:bodyPr anchor="b"/>
          <a:lstStyle>
            <a:lvl1pPr marL="0" indent="0">
              <a:buNone/>
              <a:defRPr sz="2610" b="1"/>
            </a:lvl1pPr>
            <a:lvl2pPr marL="496570" indent="0">
              <a:buNone/>
              <a:defRPr sz="2175" b="1"/>
            </a:lvl2pPr>
            <a:lvl3pPr marL="993775" indent="0">
              <a:buNone/>
              <a:defRPr sz="1955" b="1"/>
            </a:lvl3pPr>
            <a:lvl4pPr marL="1490345" indent="0">
              <a:buNone/>
              <a:defRPr sz="1740" b="1"/>
            </a:lvl4pPr>
            <a:lvl5pPr marL="1986915" indent="0">
              <a:buNone/>
              <a:defRPr sz="1740" b="1"/>
            </a:lvl5pPr>
            <a:lvl6pPr marL="2484120" indent="0">
              <a:buNone/>
              <a:defRPr sz="1740" b="1"/>
            </a:lvl6pPr>
            <a:lvl7pPr marL="2980690" indent="0">
              <a:buNone/>
              <a:defRPr sz="1740" b="1"/>
            </a:lvl7pPr>
            <a:lvl8pPr marL="3477260" indent="0">
              <a:buNone/>
              <a:defRPr sz="1740" b="1"/>
            </a:lvl8pPr>
            <a:lvl9pPr marL="3974465" indent="0">
              <a:buNone/>
              <a:defRPr sz="17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9070" y="2721949"/>
            <a:ext cx="4416355" cy="40035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284947" y="1826708"/>
            <a:ext cx="4438105" cy="895241"/>
          </a:xfrm>
        </p:spPr>
        <p:txBody>
          <a:bodyPr anchor="b"/>
          <a:lstStyle>
            <a:lvl1pPr marL="0" indent="0">
              <a:buNone/>
              <a:defRPr sz="2610" b="1"/>
            </a:lvl1pPr>
            <a:lvl2pPr marL="496570" indent="0">
              <a:buNone/>
              <a:defRPr sz="2175" b="1"/>
            </a:lvl2pPr>
            <a:lvl3pPr marL="993775" indent="0">
              <a:buNone/>
              <a:defRPr sz="1955" b="1"/>
            </a:lvl3pPr>
            <a:lvl4pPr marL="1490345" indent="0">
              <a:buNone/>
              <a:defRPr sz="1740" b="1"/>
            </a:lvl4pPr>
            <a:lvl5pPr marL="1986915" indent="0">
              <a:buNone/>
              <a:defRPr sz="1740" b="1"/>
            </a:lvl5pPr>
            <a:lvl6pPr marL="2484120" indent="0">
              <a:buNone/>
              <a:defRPr sz="1740" b="1"/>
            </a:lvl6pPr>
            <a:lvl7pPr marL="2980690" indent="0">
              <a:buNone/>
              <a:defRPr sz="1740" b="1"/>
            </a:lvl7pPr>
            <a:lvl8pPr marL="3477260" indent="0">
              <a:buNone/>
              <a:defRPr sz="1740" b="1"/>
            </a:lvl8pPr>
            <a:lvl9pPr marL="3974465" indent="0">
              <a:buNone/>
              <a:defRPr sz="17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284947" y="2721949"/>
            <a:ext cx="4438105" cy="40035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354-E2C5-42D6-8238-AD9721E5A491}" type="datetime1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B50-5CB1-43FB-AFAD-F06EB3F36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354-E2C5-42D6-8238-AD9721E5A491}" type="datetime1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B50-5CB1-43FB-AFAD-F06EB3F36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354-E2C5-42D6-8238-AD9721E5A491}" type="datetime1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B50-5CB1-43FB-AFAD-F06EB3F36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069" y="496782"/>
            <a:ext cx="3366978" cy="1738736"/>
          </a:xfrm>
        </p:spPr>
        <p:txBody>
          <a:bodyPr anchor="b"/>
          <a:lstStyle>
            <a:lvl1pPr>
              <a:defRPr sz="347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38105" y="1072912"/>
            <a:ext cx="5284946" cy="5295555"/>
          </a:xfrm>
        </p:spPr>
        <p:txBody>
          <a:bodyPr/>
          <a:lstStyle>
            <a:lvl1pPr>
              <a:defRPr sz="3475"/>
            </a:lvl1pPr>
            <a:lvl2pPr>
              <a:defRPr sz="3040"/>
            </a:lvl2pPr>
            <a:lvl3pPr>
              <a:defRPr sz="2610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19069" y="2235517"/>
            <a:ext cx="3366978" cy="4141573"/>
          </a:xfrm>
        </p:spPr>
        <p:txBody>
          <a:bodyPr/>
          <a:lstStyle>
            <a:lvl1pPr marL="0" indent="0">
              <a:buNone/>
              <a:defRPr sz="1740"/>
            </a:lvl1pPr>
            <a:lvl2pPr marL="496570" indent="0">
              <a:buNone/>
              <a:defRPr sz="1520"/>
            </a:lvl2pPr>
            <a:lvl3pPr marL="993775" indent="0">
              <a:buNone/>
              <a:defRPr sz="1305"/>
            </a:lvl3pPr>
            <a:lvl4pPr marL="1490345" indent="0">
              <a:buNone/>
              <a:defRPr sz="1085"/>
            </a:lvl4pPr>
            <a:lvl5pPr marL="1986915" indent="0">
              <a:buNone/>
              <a:defRPr sz="1085"/>
            </a:lvl5pPr>
            <a:lvl6pPr marL="2484120" indent="0">
              <a:buNone/>
              <a:defRPr sz="1085"/>
            </a:lvl6pPr>
            <a:lvl7pPr marL="2980690" indent="0">
              <a:buNone/>
              <a:defRPr sz="1085"/>
            </a:lvl7pPr>
            <a:lvl8pPr marL="3477260" indent="0">
              <a:buNone/>
              <a:defRPr sz="1085"/>
            </a:lvl8pPr>
            <a:lvl9pPr marL="3974465" indent="0">
              <a:buNone/>
              <a:defRPr sz="108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354-E2C5-42D6-8238-AD9721E5A491}" type="datetime1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B50-5CB1-43FB-AFAD-F06EB3F36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069" y="496782"/>
            <a:ext cx="3366978" cy="1738736"/>
          </a:xfrm>
        </p:spPr>
        <p:txBody>
          <a:bodyPr anchor="b"/>
          <a:lstStyle>
            <a:lvl1pPr>
              <a:defRPr sz="347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38105" y="1072912"/>
            <a:ext cx="5284946" cy="5295555"/>
          </a:xfrm>
        </p:spPr>
        <p:txBody>
          <a:bodyPr anchor="t"/>
          <a:lstStyle>
            <a:lvl1pPr marL="0" indent="0">
              <a:buNone/>
              <a:defRPr sz="3475"/>
            </a:lvl1pPr>
            <a:lvl2pPr marL="496570" indent="0">
              <a:buNone/>
              <a:defRPr sz="3040"/>
            </a:lvl2pPr>
            <a:lvl3pPr marL="993775" indent="0">
              <a:buNone/>
              <a:defRPr sz="2610"/>
            </a:lvl3pPr>
            <a:lvl4pPr marL="1490345" indent="0">
              <a:buNone/>
              <a:defRPr sz="2175"/>
            </a:lvl4pPr>
            <a:lvl5pPr marL="1986915" indent="0">
              <a:buNone/>
              <a:defRPr sz="2175"/>
            </a:lvl5pPr>
            <a:lvl6pPr marL="2484120" indent="0">
              <a:buNone/>
              <a:defRPr sz="2175"/>
            </a:lvl6pPr>
            <a:lvl7pPr marL="2980690" indent="0">
              <a:buNone/>
              <a:defRPr sz="2175"/>
            </a:lvl7pPr>
            <a:lvl8pPr marL="3477260" indent="0">
              <a:buNone/>
              <a:defRPr sz="2175"/>
            </a:lvl8pPr>
            <a:lvl9pPr marL="3974465" indent="0">
              <a:buNone/>
              <a:defRPr sz="217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19069" y="2235517"/>
            <a:ext cx="3366978" cy="4141573"/>
          </a:xfrm>
        </p:spPr>
        <p:txBody>
          <a:bodyPr/>
          <a:lstStyle>
            <a:lvl1pPr marL="0" indent="0">
              <a:buNone/>
              <a:defRPr sz="1740"/>
            </a:lvl1pPr>
            <a:lvl2pPr marL="496570" indent="0">
              <a:buNone/>
              <a:defRPr sz="1520"/>
            </a:lvl2pPr>
            <a:lvl3pPr marL="993775" indent="0">
              <a:buNone/>
              <a:defRPr sz="1305"/>
            </a:lvl3pPr>
            <a:lvl4pPr marL="1490345" indent="0">
              <a:buNone/>
              <a:defRPr sz="1085"/>
            </a:lvl4pPr>
            <a:lvl5pPr marL="1986915" indent="0">
              <a:buNone/>
              <a:defRPr sz="1085"/>
            </a:lvl5pPr>
            <a:lvl6pPr marL="2484120" indent="0">
              <a:buNone/>
              <a:defRPr sz="1085"/>
            </a:lvl6pPr>
            <a:lvl7pPr marL="2980690" indent="0">
              <a:buNone/>
              <a:defRPr sz="1085"/>
            </a:lvl7pPr>
            <a:lvl8pPr marL="3477260" indent="0">
              <a:buNone/>
              <a:defRPr sz="1085"/>
            </a:lvl8pPr>
            <a:lvl9pPr marL="3974465" indent="0">
              <a:buNone/>
              <a:defRPr sz="108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354-E2C5-42D6-8238-AD9721E5A491}" type="datetime1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CB50-5CB1-43FB-AFAD-F06EB3F36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396737"/>
            <a:ext cx="9003983" cy="1440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1983677"/>
            <a:ext cx="9003983" cy="4728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6906647"/>
            <a:ext cx="2348865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AD354-E2C5-42D6-8238-AD9721E5A491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6906647"/>
            <a:ext cx="3523298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6906647"/>
            <a:ext cx="2348865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9CB50-5CB1-43FB-AFAD-F06EB3F36D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93140" rtl="0" eaLnBrk="1" latinLnBrk="0" hangingPunct="1">
        <a:lnSpc>
          <a:spcPct val="90000"/>
        </a:lnSpc>
        <a:spcBef>
          <a:spcPct val="0"/>
        </a:spcBef>
        <a:buNone/>
        <a:defRPr sz="47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285" indent="-248285" algn="l" defTabSz="993140" rtl="0" eaLnBrk="1" latinLnBrk="0" hangingPunct="1">
        <a:lnSpc>
          <a:spcPct val="90000"/>
        </a:lnSpc>
        <a:spcBef>
          <a:spcPts val="1085"/>
        </a:spcBef>
        <a:buFont typeface="Arial" charset="0"/>
        <a:buChar char="•"/>
        <a:defRPr sz="3040" kern="1200">
          <a:solidFill>
            <a:schemeClr val="tx1"/>
          </a:solidFill>
          <a:latin typeface="+mn-lt"/>
          <a:ea typeface="+mn-ea"/>
          <a:cs typeface="+mn-cs"/>
        </a:defRPr>
      </a:lvl1pPr>
      <a:lvl2pPr marL="745490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2610" kern="1200">
          <a:solidFill>
            <a:schemeClr val="tx1"/>
          </a:solidFill>
          <a:latin typeface="+mn-lt"/>
          <a:ea typeface="+mn-ea"/>
          <a:cs typeface="+mn-cs"/>
        </a:defRPr>
      </a:lvl2pPr>
      <a:lvl3pPr marL="1242060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738630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4pPr>
      <a:lvl5pPr marL="2235835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5pPr>
      <a:lvl6pPr marL="2732405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6pPr>
      <a:lvl7pPr marL="3228975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7pPr>
      <a:lvl8pPr marL="3726180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8pPr>
      <a:lvl9pPr marL="4222750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1pPr>
      <a:lvl2pPr marL="496570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2pPr>
      <a:lvl3pPr marL="993775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3pPr>
      <a:lvl4pPr marL="1490345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4pPr>
      <a:lvl5pPr marL="1986915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5pPr>
      <a:lvl6pPr marL="2484120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6pPr>
      <a:lvl7pPr marL="2980690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7pPr>
      <a:lvl8pPr marL="3477260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8pPr>
      <a:lvl9pPr marL="3974465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591"/>
          <a:stretch>
            <a:fillRect/>
          </a:stretch>
        </p:blipFill>
        <p:spPr>
          <a:xfrm>
            <a:off x="344170" y="396737"/>
            <a:ext cx="9751060" cy="6294894"/>
          </a:xfrm>
          <a:prstGeom prst="rect">
            <a:avLst/>
          </a:prstGeom>
        </p:spPr>
      </p:pic>
      <p:pic>
        <p:nvPicPr>
          <p:cNvPr id="1026" name="Picture 2" descr="C:\Users\Пользователь\Desktop\КИНОЛЕНТА\ЫБЫРАЙ АЛТЫНСАРИН\slide-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42" y="1555917"/>
            <a:ext cx="9475705" cy="49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0" y="268730"/>
            <a:ext cx="10150720" cy="33493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00" y="3833687"/>
            <a:ext cx="10150720" cy="3353091"/>
          </a:xfrm>
          <a:prstGeom prst="rect">
            <a:avLst/>
          </a:prstGeom>
        </p:spPr>
      </p:pic>
      <p:pic>
        <p:nvPicPr>
          <p:cNvPr id="2050" name="Picture 2" descr="C:\Users\Пользователь\Desktop\КИНОЛЕНТА\ЫБЫРАЙ АЛТЫНСАРИН\slide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5" y="835044"/>
            <a:ext cx="2906462" cy="217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КИНОЛЕНТА\ЫБЫРАЙ АЛТЫНСАРИН\slide-2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159" y="835044"/>
            <a:ext cx="2906462" cy="217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esktop\КИНОЛЕНТА\ЫБЫРАЙ АЛТЫНСАРИН\slide-3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747" y="835044"/>
            <a:ext cx="2906462" cy="217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ользователь\Desktop\КИНОЛЕНТА\ЫБЫРАЙ АЛТЫНСАРИН\slide-4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71" y="4403558"/>
            <a:ext cx="2860242" cy="214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ользователь\Desktop\КИНОЛЕНТА\ЫБЫРАЙ АЛТЫНСАРИН\slide-5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154" y="4403558"/>
            <a:ext cx="2796724" cy="209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Пользователь\Desktop\КИНОЛЕНТА\ЫБЫРАЙ АЛТЫНСАРИН\slide-6 (1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34" y="4403559"/>
            <a:ext cx="2877107" cy="21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0" y="268730"/>
            <a:ext cx="10150720" cy="33493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00" y="3833687"/>
            <a:ext cx="10150720" cy="3353091"/>
          </a:xfrm>
          <a:prstGeom prst="rect">
            <a:avLst/>
          </a:prstGeom>
        </p:spPr>
      </p:pic>
      <p:pic>
        <p:nvPicPr>
          <p:cNvPr id="3074" name="Picture 2" descr="C:\Users\Пользователь\Desktop\КИНОЛЕНТА\ЫБЫРАЙ АЛТЫНСАРИН\slide-7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4" y="835045"/>
            <a:ext cx="2906462" cy="217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КИНОЛЕНТА\ЫБЫРАЙ АЛТЫНСАРИН\slide-8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96" y="835045"/>
            <a:ext cx="2906462" cy="217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КИНОЛЕНТА\ЫБЫРАЙ АЛТЫНСАРИН\slide-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684" y="835045"/>
            <a:ext cx="2906462" cy="217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ользователь\Desktop\КИНОЛЕНТА\ЫБЫРАЙ АЛТЫНСАРИН\slide-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5" y="4421788"/>
            <a:ext cx="2906462" cy="217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Пользователь\Desktop\КИНОЛЕНТА\ЫБЫРАЙ АЛТЫНСАРИН\slide-0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684" y="4421788"/>
            <a:ext cx="2906461" cy="217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Пользователь\Desktop\КИНОЛЕНТА\ЫБЫРАЙ АЛТЫНСАРИН\slide-4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94" y="4421788"/>
            <a:ext cx="2906463" cy="217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636" y="546334"/>
            <a:ext cx="6860603" cy="63590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6721"/>
          <a:stretch>
            <a:fillRect/>
          </a:stretch>
        </p:blipFill>
        <p:spPr>
          <a:xfrm>
            <a:off x="459740" y="1837059"/>
            <a:ext cx="9804400" cy="18888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Произвольный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 t</dc:creator>
  <cp:lastModifiedBy>Пользователь</cp:lastModifiedBy>
  <cp:revision>4</cp:revision>
  <dcterms:created xsi:type="dcterms:W3CDTF">1900-01-01T00:00:00Z</dcterms:created>
  <dcterms:modified xsi:type="dcterms:W3CDTF">2023-10-17T06:19:26Z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2B91AAC036EE5222828C1B65CB975CA9_33</vt:lpwstr>
  </property>
  <property fmtid="{D5CDD505-2E9C-101B-9397-08002B2CF9AE}" pid="3" name="KSOProductBuildVer">
    <vt:lpwstr>2052-11.33.31</vt:lpwstr>
  </property>
</Properties>
</file>