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60471-B131-B940-7ECD-F71B6F64D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7765E-4687-B0F0-3DF5-114C8AA1D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7A552-D5CA-6999-7C56-0C04D6C4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DB42-D070-4E4B-8A92-2F6E8A7A937B}" type="datetimeFigureOut">
              <a:rPr lang="ru-KZ" smtClean="0"/>
              <a:t>21.12.2022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C48B95-685C-6E9A-56F1-061899A4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4B658-C429-D6ED-C3B4-3F037066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8AA-60FD-41A9-810F-F607C51785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841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E3EBD-E32F-FEF2-1B52-E4DE6871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24F310-3E17-21C5-C32B-B7322329E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DFAB0C-6209-D1D7-F129-9B1B689C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DB42-D070-4E4B-8A92-2F6E8A7A937B}" type="datetimeFigureOut">
              <a:rPr lang="ru-KZ" smtClean="0"/>
              <a:t>21.12.2022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D4F220-E29D-C35B-066F-4F750C2D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1FDA9E-80A8-41BE-00F2-73164051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8AA-60FD-41A9-810F-F607C51785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795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8D46EF-2CF0-14E6-6C28-AD507E003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F85557-7373-D515-0B65-C04CFCA1B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2F641C-9CF6-14C0-A522-BE605365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DB42-D070-4E4B-8A92-2F6E8A7A937B}" type="datetimeFigureOut">
              <a:rPr lang="ru-KZ" smtClean="0"/>
              <a:t>21.12.2022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86082-A8AD-E1BF-3E01-A98907A9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3FBF8-BC3E-0721-8FB2-7029A590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8AA-60FD-41A9-810F-F607C51785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0591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2644B-5B6B-B674-C730-4C1A8028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BCAF88-A035-FBC7-DFF2-B74015DF5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A646A-837D-948F-27C7-1112F307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DB42-D070-4E4B-8A92-2F6E8A7A937B}" type="datetimeFigureOut">
              <a:rPr lang="ru-KZ" smtClean="0"/>
              <a:t>21.12.2022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19639-36F1-E6F4-007A-E466E833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6E689-2066-150A-0F73-288070DE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8AA-60FD-41A9-810F-F607C51785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532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DA076-351F-FD55-C661-8E3572E8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1DEE7-5241-2D3E-EC04-7BFFAF183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27B8B8-3948-63DE-0761-4971F4346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DB42-D070-4E4B-8A92-2F6E8A7A937B}" type="datetimeFigureOut">
              <a:rPr lang="ru-KZ" smtClean="0"/>
              <a:t>21.12.2022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D46BB1-27CD-48B7-0284-C6A958B01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23C2B-0CF5-257A-FEAD-52613C8F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8AA-60FD-41A9-810F-F607C51785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116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2128A-E5D5-8400-A60B-513DE34A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19B7C-0D66-96D8-61B9-54CE54AD2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8FDF14-FA04-CF82-1003-4C76561C0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9332C8-37C0-D4F6-C341-23CE4AAD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DB42-D070-4E4B-8A92-2F6E8A7A937B}" type="datetimeFigureOut">
              <a:rPr lang="ru-KZ" smtClean="0"/>
              <a:t>21.12.2022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E2DA5C-DCE2-05D5-C981-B08A4ADA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41AC3A-705A-0E98-4DFB-CFCE640E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8AA-60FD-41A9-810F-F607C51785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417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C05F3-1A2F-4DE8-3965-81C61C245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FE6C7-9E41-C39A-9829-7894F0245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74F0CF-C0CF-AD35-5DEC-88AD2EB5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171AEE-7263-3F0E-3B74-F3FAC446D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9A7DD6-ADF5-1245-6935-A115A7FA6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7EAA46-F04B-B960-9C1A-F52E431B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DB42-D070-4E4B-8A92-2F6E8A7A937B}" type="datetimeFigureOut">
              <a:rPr lang="ru-KZ" smtClean="0"/>
              <a:t>21.12.2022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A1548-46B7-FFEB-EE6E-3FAA1D24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C2CD33-8E75-7333-7242-5557D995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8AA-60FD-41A9-810F-F607C51785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893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B390A-31F4-F33D-5DA9-C1E73134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0927FD-0141-A5AD-6BBA-7048C454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DB42-D070-4E4B-8A92-2F6E8A7A937B}" type="datetimeFigureOut">
              <a:rPr lang="ru-KZ" smtClean="0"/>
              <a:t>21.12.2022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5DCC5-4785-2E76-8452-BAA5D4F2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408DF8-A739-162C-664B-F7701F2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8AA-60FD-41A9-810F-F607C51785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353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079F1A-9EC5-192E-93EB-735F1C4D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DB42-D070-4E4B-8A92-2F6E8A7A937B}" type="datetimeFigureOut">
              <a:rPr lang="ru-KZ" smtClean="0"/>
              <a:t>21.12.2022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B6CEC5-7287-0D85-042D-71C79357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D6E053-32CC-5F4E-732B-2E9B8DB7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8AA-60FD-41A9-810F-F607C51785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565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F2C04-3230-F85F-A135-FFF16D96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ACD78-8F60-69D2-F742-EC282306D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BA43AE-38B3-7D44-DA93-2B28EBCCF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CD3A77-2694-810A-B976-183AE794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DB42-D070-4E4B-8A92-2F6E8A7A937B}" type="datetimeFigureOut">
              <a:rPr lang="ru-KZ" smtClean="0"/>
              <a:t>21.12.2022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451AAC-29B3-8141-4504-C6316EA2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0ADE48-B416-6B9A-17AF-6724CC9F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8AA-60FD-41A9-810F-F607C51785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859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36973-7BA4-B983-0031-F23197A0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21B821-DCF4-F6DB-13A4-854218F0F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93588A-AC4E-C357-1182-EC13C5E60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D3DB87-95F5-124F-7EEC-1936D59FF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DB42-D070-4E4B-8A92-2F6E8A7A937B}" type="datetimeFigureOut">
              <a:rPr lang="ru-KZ" smtClean="0"/>
              <a:t>21.12.2022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FA83A4-0600-0C24-0801-97B67BD6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E72FD-0B14-5F00-F764-6DDD7C28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8AA-60FD-41A9-810F-F607C51785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7399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F8143-4944-A876-AA6A-BFD12448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79E728-F25B-3070-1FC6-EC8025109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35AA9-9EE8-5C92-DAD3-7C0925F05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DB42-D070-4E4B-8A92-2F6E8A7A937B}" type="datetimeFigureOut">
              <a:rPr lang="ru-KZ" smtClean="0"/>
              <a:t>21.12.2022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A653-DC02-BBF8-DE89-3FF486DCA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C8CA0-C70E-2E16-76A2-964BA2E0F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F8AA-60FD-41A9-810F-F607C51785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41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180AD-5733-53E3-8BF5-9C52D905A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5B9BFF-CD7B-3EDC-3DF3-B294A3B9CC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E95B09F-770C-4780-FEC1-F490AC6F7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17243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0507002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959023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2458679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23661041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186482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5966939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3C1126-1BD3-0166-6FCC-BF165CFD4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"/>
            <a:ext cx="2970571" cy="32532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0DBF84-6E9E-812D-D71A-36C2F1459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29" y="69799"/>
            <a:ext cx="2970571" cy="32532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538118-290E-2232-8B19-406AEB076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14" y="103214"/>
            <a:ext cx="2970571" cy="32532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B06F80-D988-F5FE-F2B6-4FB26E7AD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14" y="69799"/>
            <a:ext cx="2970571" cy="32532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59B247-2C27-B065-0053-061B5A455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" y="3509963"/>
            <a:ext cx="2970571" cy="32532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B1D22E-999D-F27A-83CF-0054A6DE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505279"/>
            <a:ext cx="2970571" cy="32532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D25437-8402-737B-3AB3-164AE0FAE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1487"/>
            <a:ext cx="2970571" cy="32532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77E4A3-B356-24FE-6788-2F7C60DE9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28" y="3501487"/>
            <a:ext cx="2970571" cy="32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3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0C345-76DF-A9F4-80FB-57AE5F38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A01FBCB-E4B7-FDF0-9CA7-A700F94BD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426623"/>
              </p:ext>
            </p:extLst>
          </p:nvPr>
        </p:nvGraphicFramePr>
        <p:xfrm>
          <a:off x="0" y="-5716"/>
          <a:ext cx="12192000" cy="6863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4872558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9527470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7500266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4225104"/>
                    </a:ext>
                  </a:extLst>
                </a:gridCol>
              </a:tblGrid>
              <a:tr h="3431858"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535276"/>
                  </a:ext>
                </a:extLst>
              </a:tr>
              <a:tr h="3431858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47147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BBFE82-88B7-1C05-F885-8D4BFC509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3923" cy="32888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A95FA5-18CB-0B70-08CE-9FE20B515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77" y="50953"/>
            <a:ext cx="2993923" cy="32888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12DD54-C79E-335B-4E4D-13A3EA5FD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622"/>
            <a:ext cx="2993923" cy="32888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CB6D6E-B168-1FDA-0CC9-DE0272057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077" y="0"/>
            <a:ext cx="2993923" cy="32888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AFABAC-7F45-D722-3BD6-EB5E8BB4F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" y="3456477"/>
            <a:ext cx="2993923" cy="32888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EFDC32-6609-00F8-DB29-F250231CF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4" y="3518157"/>
            <a:ext cx="2824316" cy="32888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78E286-E446-2EB6-FC2B-866718EFE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82811"/>
            <a:ext cx="2993923" cy="32888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BCDF2D-9FB4-EEDC-F784-5C0C04187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076" y="3546393"/>
            <a:ext cx="2993923" cy="32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6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9C995-86BA-8459-DFAC-F566FC8B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A74B3B2-6861-2991-E531-5CDC87D69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41727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711300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4474832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272937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73992655"/>
                    </a:ext>
                  </a:extLst>
                </a:gridCol>
              </a:tblGrid>
              <a:tr h="3452648"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00920"/>
                  </a:ext>
                </a:extLst>
              </a:tr>
              <a:tr h="3405352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20474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486E37-266B-D719-4346-013D28A16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17850" r="7083" b="17420"/>
          <a:stretch/>
        </p:blipFill>
        <p:spPr>
          <a:xfrm>
            <a:off x="0" y="0"/>
            <a:ext cx="3008671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F2FA95-B7D2-D83A-E218-F3F337EB5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17850" r="7083" b="17420"/>
          <a:stretch/>
        </p:blipFill>
        <p:spPr>
          <a:xfrm>
            <a:off x="3087329" y="0"/>
            <a:ext cx="3008671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F83263-54C2-ED26-307E-2B4AD8F9E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17850" r="7083" b="17420"/>
          <a:stretch/>
        </p:blipFill>
        <p:spPr>
          <a:xfrm>
            <a:off x="6135328" y="0"/>
            <a:ext cx="3008671" cy="3429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31EBE5-48E9-8581-0503-7AFE60646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17850" r="7083" b="17420"/>
          <a:stretch/>
        </p:blipFill>
        <p:spPr>
          <a:xfrm>
            <a:off x="9143999" y="0"/>
            <a:ext cx="3008671" cy="3429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4A76D0-9749-C7E4-A515-22408038A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17850" r="7083" b="17420"/>
          <a:stretch/>
        </p:blipFill>
        <p:spPr>
          <a:xfrm>
            <a:off x="0" y="3429000"/>
            <a:ext cx="3008671" cy="3429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111AA0-9427-1A4E-E8D4-566AAAF696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17850" r="7083" b="17420"/>
          <a:stretch/>
        </p:blipFill>
        <p:spPr>
          <a:xfrm>
            <a:off x="3052916" y="3429000"/>
            <a:ext cx="3008671" cy="34051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97F2D8-8B89-3C6B-F463-CBB8A4CF2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17850" r="7083" b="17420"/>
          <a:stretch/>
        </p:blipFill>
        <p:spPr>
          <a:xfrm>
            <a:off x="6135328" y="3429000"/>
            <a:ext cx="3008671" cy="3429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D752D0-B9E8-8736-44FB-6737E94C5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17850" r="7083" b="17420"/>
          <a:stretch/>
        </p:blipFill>
        <p:spPr>
          <a:xfrm>
            <a:off x="9143998" y="3429000"/>
            <a:ext cx="3008671" cy="34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5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E2A7B-557C-82AD-45B2-86F55259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BD9B4E-0D3A-EABC-1526-34CBA2C33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2064" y="-1069924"/>
            <a:ext cx="6775757" cy="8844117"/>
          </a:xfrm>
        </p:spPr>
      </p:pic>
    </p:spTree>
    <p:extLst>
      <p:ext uri="{BB962C8B-B14F-4D97-AF65-F5344CB8AC3E}">
        <p14:creationId xmlns:p14="http://schemas.microsoft.com/office/powerpoint/2010/main" val="382220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Гульдарай Зайкул</dc:creator>
  <cp:lastModifiedBy>Гульдарай Зайкул</cp:lastModifiedBy>
  <cp:revision>1</cp:revision>
  <dcterms:created xsi:type="dcterms:W3CDTF">2022-12-21T09:19:40Z</dcterms:created>
  <dcterms:modified xsi:type="dcterms:W3CDTF">2022-12-21T09:27:20Z</dcterms:modified>
</cp:coreProperties>
</file>