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0"/>
  </p:notesMasterIdLst>
  <p:sldIdLst>
    <p:sldId id="441" r:id="rId2"/>
    <p:sldId id="439" r:id="rId3"/>
    <p:sldId id="440" r:id="rId4"/>
    <p:sldId id="445" r:id="rId5"/>
    <p:sldId id="442" r:id="rId6"/>
    <p:sldId id="443" r:id="rId7"/>
    <p:sldId id="444" r:id="rId8"/>
    <p:sldId id="446" r:id="rId9"/>
  </p:sldIdLst>
  <p:sldSz cx="7559675" cy="1069181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BE4"/>
    <a:srgbClr val="000099"/>
    <a:srgbClr val="00CC66"/>
    <a:srgbClr val="0000CC"/>
    <a:srgbClr val="800080"/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868" autoAdjust="0"/>
    <p:restoredTop sz="94660"/>
  </p:normalViewPr>
  <p:slideViewPr>
    <p:cSldViewPr snapToGrid="0">
      <p:cViewPr varScale="1">
        <p:scale>
          <a:sx n="47" d="100"/>
          <a:sy n="47" d="100"/>
        </p:scale>
        <p:origin x="16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409" cy="500549"/>
          </a:xfrm>
          <a:prstGeom prst="rect">
            <a:avLst/>
          </a:prstGeom>
        </p:spPr>
        <p:txBody>
          <a:bodyPr vert="horz" lIns="89171" tIns="44584" rIns="89171" bIns="445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214" y="0"/>
            <a:ext cx="2984409" cy="500549"/>
          </a:xfrm>
          <a:prstGeom prst="rect">
            <a:avLst/>
          </a:prstGeom>
        </p:spPr>
        <p:txBody>
          <a:bodyPr vert="horz" lIns="89171" tIns="44584" rIns="89171" bIns="44584" rtlCol="0"/>
          <a:lstStyle>
            <a:lvl1pPr algn="r">
              <a:defRPr sz="1200"/>
            </a:lvl1pPr>
          </a:lstStyle>
          <a:p>
            <a:fld id="{69C4F394-ACAE-4753-A361-EFFC69333AFE}" type="datetimeFigureOut">
              <a:rPr lang="ru-RU" smtClean="0"/>
              <a:pPr/>
              <a:t>сб 10.12.22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750888"/>
            <a:ext cx="2657475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71" tIns="44584" rIns="89171" bIns="445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358" y="4759876"/>
            <a:ext cx="5511453" cy="4509602"/>
          </a:xfrm>
          <a:prstGeom prst="rect">
            <a:avLst/>
          </a:prstGeom>
        </p:spPr>
        <p:txBody>
          <a:bodyPr vert="horz" lIns="89171" tIns="44584" rIns="89171" bIns="4458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197"/>
            <a:ext cx="2984409" cy="500549"/>
          </a:xfrm>
          <a:prstGeom prst="rect">
            <a:avLst/>
          </a:prstGeom>
        </p:spPr>
        <p:txBody>
          <a:bodyPr vert="horz" lIns="89171" tIns="44584" rIns="89171" bIns="445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214" y="9518197"/>
            <a:ext cx="2984409" cy="500549"/>
          </a:xfrm>
          <a:prstGeom prst="rect">
            <a:avLst/>
          </a:prstGeom>
        </p:spPr>
        <p:txBody>
          <a:bodyPr vert="horz" lIns="89171" tIns="44584" rIns="89171" bIns="44584" rtlCol="0" anchor="b"/>
          <a:lstStyle>
            <a:lvl1pPr algn="r">
              <a:defRPr sz="1200"/>
            </a:lvl1pPr>
          </a:lstStyle>
          <a:p>
            <a:fld id="{F9FCA89E-74E5-4571-A259-B162077512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5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82A05-AAB4-4CA6-A75B-90DA6B7EE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149D94-99D3-4F80-8415-2658C7A9A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89AE7-51C8-4C17-8223-86652ED2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10.12.22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C8D0F7-A225-49A7-87D1-1F0DB7E6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373772-3985-4EB0-8263-AC45EAE9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6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C5293-9CD1-4E53-A000-88B3C5C3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2049C8-CCCF-4501-9FEC-5AFE38CB6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8A8E4-86C0-4365-B365-E472D884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10.12.22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547A8-A6C3-4CD3-9B31-4FC63BCE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44B544-D2A0-4A98-B735-82598E12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9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F741F1-671C-4F15-89DB-89625F6CC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DDFE4A-918A-4DB1-BB36-DF09A345E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59392-5B61-41F8-B420-D0A22852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10.12.22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E56A4E-0D61-47BE-B3FB-5CE07D3A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AA6A2A-224F-43ED-8448-93AC3F6A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53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9E6FB-AB36-4846-8633-8CA588AE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D7FAA-9BE4-45EB-9902-A4B92789D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66219-DFA1-4DB9-84C7-75FA834E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10.12.22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925A3D-D619-4308-A4BF-9CA0CE68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4AAF0-17B8-445E-9992-493FF131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F2BF8-1361-4681-8D0B-F3B1EFFF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353F09-4ACF-49CE-882F-320367E6E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968DE9-8E6E-4D92-95E6-2F4B757E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10.12.22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55838-DFA7-4BFB-B2D2-2B44EBB4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B9E3DA-1BA2-4965-9E57-F8978D20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1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416A4-ABCA-4146-BD37-3218C03E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3FC18C-4945-4055-93F5-C2E5EDBEF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A4DAA1-AF65-4C6A-9F26-169AC8F1A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4B1ADD-595C-4059-ACCD-FC20A737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10.12.22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0ADD30-C561-4E2D-A71D-E660FCBB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786C3-CDCB-4ECA-B59C-5CB0FC2A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6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D3D4D-92FD-410A-8DD7-13DC2DBC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6D621F-5E4E-4DD2-85B3-45448DFD0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BDE7D8-AFB4-428E-95CA-7712CAD17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04C7E1-2FEB-49DE-8BA6-861DDD03B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6D7F11-32A1-46C0-9FC1-6E0593C84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BDBBB3-0477-466D-B7AE-F9CB647E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10.12.22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F3E07E-CDE7-459C-AE0C-00EEBEB4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A76928-100C-4581-9211-A385A8AB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1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B8104-163F-4B0C-929E-988073E85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D9708F-E8F4-475D-B707-765166B3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10.12.22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90E6E0-F0AB-4957-8D76-7994F063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CD69FE-E419-45AC-ACE9-AFDDA520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5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D585C3-4DDC-4214-9DC9-44CE7E64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10.12.22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327ABE-16A1-4922-B55F-C74B6A80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1FA4F7-BC53-45BE-ABD0-5DD33EF3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6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9434E-D4A7-41EF-9469-8A1245B7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9617-2696-4B17-BE69-CDA72B419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FE7748-4A50-4E19-AEF5-622FC7024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0649BE-3125-437D-B57C-C1ED764FC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10.12.22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1D7C18-1EE8-4F02-8C11-828EDE2E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AB086-CE7F-4DAD-B47C-413B0B95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3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8E568-C8FA-4020-9CAB-025F6CAB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AF3F99-9866-4058-B08C-5A8D389D5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6C7EEB-DD5C-45CC-A9E5-69936419C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ABE60E-2F38-417F-A5B6-2C55C6A37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59FA-044F-496A-853D-180F39F5158F}" type="datetimeFigureOut">
              <a:rPr lang="ru-RU" smtClean="0"/>
              <a:pPr/>
              <a:t>сб 10.12.22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9E40EF-AD67-467B-9D93-F86F21F7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C1ABEF-5FC6-4E41-B6FE-8A6F8AFA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1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85E91-9990-49C6-8C79-2CF6DEA1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523567-E81A-4C85-86DB-5EA5DCDF7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2EB4F1-76D1-43D9-AC10-F21836AF0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759FA-044F-496A-853D-180F39F5158F}" type="datetimeFigureOut">
              <a:rPr lang="ru-RU" smtClean="0"/>
              <a:pPr/>
              <a:t>сб 10.12.22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6BA23-0110-4593-85B0-79D7D112B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C2517-84E9-4C24-B233-647474327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F4BA8-1560-44AD-AC2C-EE293E1A1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6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4FDB-C724-4834-9A1E-14D19E1C27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684A94-6E2C-4854-B307-BFB8196AF5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ame Rosa Chá Png, Transparent Png - kindpng">
            <a:extLst>
              <a:ext uri="{FF2B5EF4-FFF2-40B4-BE49-F238E27FC236}">
                <a16:creationId xmlns:a16="http://schemas.microsoft.com/office/drawing/2014/main" id="{99BE308C-B398-4358-A2BC-A48E19B1C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3" r="2795"/>
          <a:stretch/>
        </p:blipFill>
        <p:spPr bwMode="auto">
          <a:xfrm rot="5400000">
            <a:off x="-1566068" y="1566067"/>
            <a:ext cx="10691814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5068B5-65E9-469A-8731-4B21D6D3C2E3}"/>
              </a:ext>
            </a:extLst>
          </p:cNvPr>
          <p:cNvSpPr/>
          <p:nvPr/>
        </p:nvSpPr>
        <p:spPr>
          <a:xfrm rot="5400000">
            <a:off x="1007797" y="4541105"/>
            <a:ext cx="554408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15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endParaRPr lang="ru-RU" sz="115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5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B4538-E222-4BFE-AB1E-70D6AE348E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1619E5-5D9F-4C38-82E0-CBE81D6300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C8B9B5-27AC-4A2A-8AE0-202013041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66069" y="1566067"/>
            <a:ext cx="10691816" cy="75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9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B4538-E222-4BFE-AB1E-70D6AE348E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1619E5-5D9F-4C38-82E0-CBE81D6300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C8B9B5-27AC-4A2A-8AE0-202013041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66069" y="1566067"/>
            <a:ext cx="10691816" cy="75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5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3CB944-4709-4496-94DF-079224E5C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41" l="8564" r="89917">
                        <a14:foregroundMark x1="8564" y1="59180" x2="11188" y2="68848"/>
                        <a14:foregroundMark x1="11188" y1="68848" x2="11188" y2="68848"/>
                        <a14:foregroundMark x1="23619" y1="72266" x2="48757" y2="72656"/>
                        <a14:foregroundMark x1="25829" y1="75586" x2="36326" y2="76953"/>
                        <a14:foregroundMark x1="21271" y1="75879" x2="41298" y2="77734"/>
                        <a14:foregroundMark x1="41298" y1="77734" x2="44199" y2="76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78" r="7944"/>
          <a:stretch/>
        </p:blipFill>
        <p:spPr>
          <a:xfrm>
            <a:off x="196582" y="303865"/>
            <a:ext cx="3966474" cy="36904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3E34BB-1EB4-429D-8EF7-01813E02C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41" l="8564" r="89917">
                        <a14:foregroundMark x1="8564" y1="59180" x2="11188" y2="68848"/>
                        <a14:foregroundMark x1="11188" y1="68848" x2="11188" y2="68848"/>
                        <a14:foregroundMark x1="23619" y1="72266" x2="48757" y2="72656"/>
                        <a14:foregroundMark x1="25829" y1="75586" x2="36326" y2="76953"/>
                        <a14:foregroundMark x1="21271" y1="75879" x2="41298" y2="77734"/>
                        <a14:foregroundMark x1="41298" y1="77734" x2="44199" y2="76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78" r="7944"/>
          <a:stretch/>
        </p:blipFill>
        <p:spPr>
          <a:xfrm>
            <a:off x="3315888" y="20347"/>
            <a:ext cx="3966474" cy="36904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D0C723-908C-450F-B4EE-2050CC84C0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41" l="8564" r="89917">
                        <a14:foregroundMark x1="8564" y1="59180" x2="11188" y2="68848"/>
                        <a14:foregroundMark x1="11188" y1="68848" x2="11188" y2="68848"/>
                        <a14:foregroundMark x1="23619" y1="72266" x2="48757" y2="72656"/>
                        <a14:foregroundMark x1="25829" y1="75586" x2="36326" y2="76953"/>
                        <a14:foregroundMark x1="21271" y1="75879" x2="41298" y2="77734"/>
                        <a14:foregroundMark x1="41298" y1="77734" x2="44199" y2="76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78" r="7944"/>
          <a:stretch/>
        </p:blipFill>
        <p:spPr>
          <a:xfrm>
            <a:off x="119938" y="3162852"/>
            <a:ext cx="3966474" cy="36904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3B7D88-2102-45A2-8F6B-318BD15188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41" l="8564" r="89917">
                        <a14:foregroundMark x1="8564" y1="59180" x2="11188" y2="68848"/>
                        <a14:foregroundMark x1="11188" y1="68848" x2="11188" y2="68848"/>
                        <a14:foregroundMark x1="23619" y1="72266" x2="48757" y2="72656"/>
                        <a14:foregroundMark x1="25829" y1="75586" x2="36326" y2="76953"/>
                        <a14:foregroundMark x1="21271" y1="75879" x2="41298" y2="77734"/>
                        <a14:foregroundMark x1="41298" y1="77734" x2="44199" y2="76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78" r="7944"/>
          <a:stretch/>
        </p:blipFill>
        <p:spPr>
          <a:xfrm>
            <a:off x="3315888" y="2837769"/>
            <a:ext cx="3966474" cy="36904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07F38F-1288-483B-BFCB-6E4B0C03C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41" l="8564" r="89917">
                        <a14:foregroundMark x1="8564" y1="59180" x2="11188" y2="68848"/>
                        <a14:foregroundMark x1="11188" y1="68848" x2="11188" y2="68848"/>
                        <a14:foregroundMark x1="23619" y1="72266" x2="48757" y2="72656"/>
                        <a14:foregroundMark x1="25829" y1="75586" x2="36326" y2="76953"/>
                        <a14:foregroundMark x1="21271" y1="75879" x2="41298" y2="77734"/>
                        <a14:foregroundMark x1="41298" y1="77734" x2="44199" y2="76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78" r="7944"/>
          <a:stretch/>
        </p:blipFill>
        <p:spPr>
          <a:xfrm>
            <a:off x="273225" y="5938708"/>
            <a:ext cx="3966474" cy="36904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D0BCDE-2E0A-49E2-8C1D-75C4A305D1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41" l="8564" r="89917">
                        <a14:foregroundMark x1="8564" y1="59180" x2="11188" y2="68848"/>
                        <a14:foregroundMark x1="11188" y1="68848" x2="11188" y2="68848"/>
                        <a14:foregroundMark x1="23619" y1="72266" x2="48757" y2="72656"/>
                        <a14:foregroundMark x1="25829" y1="75586" x2="36326" y2="76953"/>
                        <a14:foregroundMark x1="21271" y1="75879" x2="41298" y2="77734"/>
                        <a14:foregroundMark x1="41298" y1="77734" x2="44199" y2="76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78" r="7944"/>
          <a:stretch/>
        </p:blipFill>
        <p:spPr>
          <a:xfrm>
            <a:off x="4333091" y="5655191"/>
            <a:ext cx="3966474" cy="36904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017B0B-A887-4C5B-8F3C-029C145B1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41" l="8564" r="89917">
                        <a14:foregroundMark x1="8564" y1="59180" x2="11188" y2="68848"/>
                        <a14:foregroundMark x1="11188" y1="68848" x2="11188" y2="68848"/>
                        <a14:foregroundMark x1="23619" y1="72266" x2="48757" y2="72656"/>
                        <a14:foregroundMark x1="25829" y1="75586" x2="36326" y2="76953"/>
                        <a14:foregroundMark x1="21271" y1="75879" x2="41298" y2="77734"/>
                        <a14:foregroundMark x1="41298" y1="77734" x2="44199" y2="76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78" r="7944"/>
          <a:stretch/>
        </p:blipFill>
        <p:spPr>
          <a:xfrm>
            <a:off x="2745168" y="7783956"/>
            <a:ext cx="3966474" cy="36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7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AC8BF5FB-18D5-4D3A-81D8-1DEE7E960C6B}"/>
              </a:ext>
            </a:extLst>
          </p:cNvPr>
          <p:cNvSpPr/>
          <p:nvPr/>
        </p:nvSpPr>
        <p:spPr>
          <a:xfrm rot="10800000">
            <a:off x="519727" y="316702"/>
            <a:ext cx="3791415" cy="3501483"/>
          </a:xfrm>
          <a:prstGeom prst="trapezoi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B25AA056-F2F9-43C6-8174-0D3B4A9DC284}"/>
              </a:ext>
            </a:extLst>
          </p:cNvPr>
          <p:cNvSpPr/>
          <p:nvPr/>
        </p:nvSpPr>
        <p:spPr>
          <a:xfrm rot="10800000">
            <a:off x="363609" y="4037492"/>
            <a:ext cx="3791415" cy="3501483"/>
          </a:xfrm>
          <a:prstGeom prst="trapezoi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>
            <a:extLst>
              <a:ext uri="{FF2B5EF4-FFF2-40B4-BE49-F238E27FC236}">
                <a16:creationId xmlns:a16="http://schemas.microsoft.com/office/drawing/2014/main" id="{3F80538D-89EB-4F2A-976B-A9FDC6D62703}"/>
              </a:ext>
            </a:extLst>
          </p:cNvPr>
          <p:cNvSpPr/>
          <p:nvPr/>
        </p:nvSpPr>
        <p:spPr>
          <a:xfrm rot="10800000">
            <a:off x="3538463" y="6866944"/>
            <a:ext cx="3791415" cy="3501483"/>
          </a:xfrm>
          <a:prstGeom prst="trapezoid">
            <a:avLst/>
          </a:prstGeom>
          <a:solidFill>
            <a:srgbClr val="33CC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919DBC-92A5-4B92-8486-57DAB046307E}"/>
              </a:ext>
            </a:extLst>
          </p:cNvPr>
          <p:cNvSpPr/>
          <p:nvPr/>
        </p:nvSpPr>
        <p:spPr>
          <a:xfrm>
            <a:off x="1285782" y="489520"/>
            <a:ext cx="203164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Ештеңе </a:t>
            </a:r>
          </a:p>
          <a:p>
            <a:pPr algn="ctr"/>
            <a:r>
              <a:rPr lang="kk-KZ" sz="3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түсінген </a:t>
            </a:r>
          </a:p>
          <a:p>
            <a:pPr algn="ctr"/>
            <a:r>
              <a:rPr lang="kk-KZ" sz="3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жоқпын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C53E67-7361-4729-9706-CD507DCC4270}"/>
              </a:ext>
            </a:extLst>
          </p:cNvPr>
          <p:cNvSpPr/>
          <p:nvPr/>
        </p:nvSpPr>
        <p:spPr>
          <a:xfrm>
            <a:off x="753529" y="4142235"/>
            <a:ext cx="3011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Сұрақтарым </a:t>
            </a:r>
          </a:p>
          <a:p>
            <a:pPr algn="ctr"/>
            <a:r>
              <a:rPr lang="kk-KZ" sz="3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D833E4A-FB6F-4BD7-B8FC-BE1BCE0E865A}"/>
              </a:ext>
            </a:extLst>
          </p:cNvPr>
          <p:cNvSpPr/>
          <p:nvPr/>
        </p:nvSpPr>
        <p:spPr>
          <a:xfrm>
            <a:off x="4155025" y="6881118"/>
            <a:ext cx="3011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 түсінікті болды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2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D848AE-43BD-498F-B342-073079D95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41" l="8564" r="89917">
                        <a14:foregroundMark x1="8564" y1="59180" x2="11188" y2="68848"/>
                        <a14:foregroundMark x1="11188" y1="68848" x2="11188" y2="68848"/>
                        <a14:foregroundMark x1="23619" y1="72266" x2="48757" y2="72656"/>
                        <a14:foregroundMark x1="25829" y1="75586" x2="36326" y2="76953"/>
                        <a14:foregroundMark x1="21271" y1="75879" x2="41298" y2="77734"/>
                        <a14:foregroundMark x1="41298" y1="77734" x2="44199" y2="76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" y="1251285"/>
            <a:ext cx="7559446" cy="106918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977A95-D71A-491C-AF00-78CBA5C094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9" b="89844" l="1934" r="89641">
                        <a14:foregroundMark x1="39503" y1="7910" x2="30110" y2="16211"/>
                        <a14:foregroundMark x1="30110" y1="16211" x2="38812" y2="25879"/>
                        <a14:foregroundMark x1="38812" y1="25879" x2="50829" y2="21289"/>
                        <a14:foregroundMark x1="50829" y1="21289" x2="57044" y2="9082"/>
                        <a14:foregroundMark x1="57044" y1="9082" x2="42818" y2="7031"/>
                        <a14:foregroundMark x1="42818" y1="7031" x2="35912" y2="9082"/>
                        <a14:foregroundMark x1="35912" y1="9082" x2="36464" y2="16602"/>
                        <a14:foregroundMark x1="36464" y1="16602" x2="43785" y2="20117"/>
                        <a14:foregroundMark x1="43785" y1="20117" x2="51934" y2="15625"/>
                        <a14:foregroundMark x1="51934" y1="15625" x2="47376" y2="12207"/>
                        <a14:foregroundMark x1="47376" y1="12207" x2="33287" y2="9766"/>
                        <a14:foregroundMark x1="33287" y1="9766" x2="29558" y2="13965"/>
                        <a14:foregroundMark x1="29558" y1="13965" x2="34669" y2="21777"/>
                        <a14:foregroundMark x1="34669" y1="21777" x2="43785" y2="23730"/>
                        <a14:foregroundMark x1="43785" y1="23730" x2="51381" y2="16699"/>
                        <a14:foregroundMark x1="51381" y1="16699" x2="43923" y2="11719"/>
                        <a14:foregroundMark x1="43923" y1="11719" x2="32459" y2="10254"/>
                        <a14:foregroundMark x1="32459" y1="10254" x2="27072" y2="14063"/>
                        <a14:foregroundMark x1="27072" y1="14063" x2="33425" y2="24707"/>
                        <a14:foregroundMark x1="33425" y1="24707" x2="41436" y2="28125"/>
                        <a14:foregroundMark x1="41436" y1="28125" x2="46547" y2="16016"/>
                        <a14:foregroundMark x1="46547" y1="16016" x2="39917" y2="5371"/>
                        <a14:foregroundMark x1="39917" y1="5371" x2="25829" y2="5176"/>
                        <a14:foregroundMark x1="25829" y1="5176" x2="20028" y2="13281"/>
                        <a14:foregroundMark x1="20028" y1="13281" x2="26381" y2="23438"/>
                        <a14:foregroundMark x1="26381" y1="23438" x2="35083" y2="23340"/>
                        <a14:foregroundMark x1="35083" y1="23340" x2="40746" y2="17773"/>
                        <a14:foregroundMark x1="40746" y1="17773" x2="40470" y2="9473"/>
                        <a14:foregroundMark x1="40470" y1="9473" x2="30387" y2="8691"/>
                        <a14:foregroundMark x1="30387" y1="8691" x2="25691" y2="16992"/>
                        <a14:foregroundMark x1="25691" y1="16992" x2="29006" y2="28125"/>
                        <a14:foregroundMark x1="29006" y1="28125" x2="28039" y2="33496"/>
                        <a14:foregroundMark x1="28039" y1="33496" x2="13398" y2="32227"/>
                        <a14:foregroundMark x1="13398" y1="32227" x2="17265" y2="28223"/>
                        <a14:foregroundMark x1="17265" y1="28223" x2="25967" y2="32227"/>
                        <a14:foregroundMark x1="25967" y1="32227" x2="26657" y2="36719"/>
                        <a14:foregroundMark x1="26657" y1="36719" x2="18923" y2="37012"/>
                        <a14:foregroundMark x1="18923" y1="37012" x2="26105" y2="23438"/>
                        <a14:foregroundMark x1="26105" y1="23438" x2="38950" y2="22754"/>
                        <a14:foregroundMark x1="38950" y1="22754" x2="43508" y2="26074"/>
                        <a14:foregroundMark x1="43508" y1="26074" x2="34116" y2="21191"/>
                        <a14:foregroundMark x1="34116" y1="21191" x2="39779" y2="14844"/>
                        <a14:foregroundMark x1="39779" y1="14844" x2="57735" y2="27832"/>
                        <a14:foregroundMark x1="57735" y1="27832" x2="64641" y2="38477"/>
                        <a14:foregroundMark x1="64641" y1="38477" x2="64917" y2="35742"/>
                        <a14:foregroundMark x1="32459" y1="29492" x2="55663" y2="34473"/>
                        <a14:foregroundMark x1="55663" y1="34473" x2="16989" y2="37402"/>
                        <a14:foregroundMark x1="16989" y1="37402" x2="10359" y2="36621"/>
                        <a14:foregroundMark x1="10359" y1="36621" x2="8287" y2="30273"/>
                        <a14:foregroundMark x1="8287" y1="30273" x2="13674" y2="27148"/>
                        <a14:foregroundMark x1="13674" y1="27148" x2="17403" y2="23047"/>
                        <a14:foregroundMark x1="17403" y1="23047" x2="17127" y2="16602"/>
                        <a14:foregroundMark x1="17127" y1="16602" x2="20166" y2="10645"/>
                        <a14:foregroundMark x1="20166" y1="10645" x2="32735" y2="3711"/>
                        <a14:foregroundMark x1="32735" y1="3711" x2="39779" y2="1660"/>
                        <a14:foregroundMark x1="39779" y1="1660" x2="47376" y2="4590"/>
                        <a14:foregroundMark x1="47376" y1="4590" x2="58287" y2="18262"/>
                        <a14:foregroundMark x1="58287" y1="18262" x2="57182" y2="22949"/>
                        <a14:foregroundMark x1="57182" y1="22949" x2="43232" y2="33984"/>
                        <a14:foregroundMark x1="33702" y1="1563" x2="38812" y2="879"/>
                        <a14:foregroundMark x1="1934" y1="30859" x2="4144" y2="35547"/>
                        <a14:backgroundMark x1="70718" y1="2930" x2="78039" y2="8301"/>
                        <a14:backgroundMark x1="78039" y1="8301" x2="78315" y2="8301"/>
                        <a14:backgroundMark x1="71685" y1="49316" x2="77624" y2="40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601"/>
          <a:stretch/>
        </p:blipFill>
        <p:spPr>
          <a:xfrm>
            <a:off x="182561" y="385011"/>
            <a:ext cx="7559446" cy="49608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5E7864-F438-45E0-B5A7-90FC25F01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9" b="89844" l="1934" r="89641">
                        <a14:foregroundMark x1="39503" y1="7910" x2="30110" y2="16211"/>
                        <a14:foregroundMark x1="30110" y1="16211" x2="38812" y2="25879"/>
                        <a14:foregroundMark x1="38812" y1="25879" x2="50829" y2="21289"/>
                        <a14:foregroundMark x1="50829" y1="21289" x2="57044" y2="9082"/>
                        <a14:foregroundMark x1="57044" y1="9082" x2="42818" y2="7031"/>
                        <a14:foregroundMark x1="42818" y1="7031" x2="35912" y2="9082"/>
                        <a14:foregroundMark x1="35912" y1="9082" x2="36464" y2="16602"/>
                        <a14:foregroundMark x1="36464" y1="16602" x2="43785" y2="20117"/>
                        <a14:foregroundMark x1="43785" y1="20117" x2="51934" y2="15625"/>
                        <a14:foregroundMark x1="51934" y1="15625" x2="47376" y2="12207"/>
                        <a14:foregroundMark x1="47376" y1="12207" x2="33287" y2="9766"/>
                        <a14:foregroundMark x1="33287" y1="9766" x2="29558" y2="13965"/>
                        <a14:foregroundMark x1="29558" y1="13965" x2="34669" y2="21777"/>
                        <a14:foregroundMark x1="34669" y1="21777" x2="43785" y2="23730"/>
                        <a14:foregroundMark x1="43785" y1="23730" x2="51381" y2="16699"/>
                        <a14:foregroundMark x1="51381" y1="16699" x2="43923" y2="11719"/>
                        <a14:foregroundMark x1="43923" y1="11719" x2="32459" y2="10254"/>
                        <a14:foregroundMark x1="32459" y1="10254" x2="27072" y2="14063"/>
                        <a14:foregroundMark x1="27072" y1="14063" x2="33425" y2="24707"/>
                        <a14:foregroundMark x1="33425" y1="24707" x2="41436" y2="28125"/>
                        <a14:foregroundMark x1="41436" y1="28125" x2="46547" y2="16016"/>
                        <a14:foregroundMark x1="46547" y1="16016" x2="39917" y2="5371"/>
                        <a14:foregroundMark x1="39917" y1="5371" x2="25829" y2="5176"/>
                        <a14:foregroundMark x1="25829" y1="5176" x2="20028" y2="13281"/>
                        <a14:foregroundMark x1="20028" y1="13281" x2="26381" y2="23438"/>
                        <a14:foregroundMark x1="26381" y1="23438" x2="35083" y2="23340"/>
                        <a14:foregroundMark x1="35083" y1="23340" x2="40746" y2="17773"/>
                        <a14:foregroundMark x1="40746" y1="17773" x2="40470" y2="9473"/>
                        <a14:foregroundMark x1="40470" y1="9473" x2="30387" y2="8691"/>
                        <a14:foregroundMark x1="30387" y1="8691" x2="25691" y2="16992"/>
                        <a14:foregroundMark x1="25691" y1="16992" x2="29006" y2="28125"/>
                        <a14:foregroundMark x1="29006" y1="28125" x2="28039" y2="33496"/>
                        <a14:foregroundMark x1="28039" y1="33496" x2="13398" y2="32227"/>
                        <a14:foregroundMark x1="13398" y1="32227" x2="17265" y2="28223"/>
                        <a14:foregroundMark x1="17265" y1="28223" x2="25967" y2="32227"/>
                        <a14:foregroundMark x1="25967" y1="32227" x2="26657" y2="36719"/>
                        <a14:foregroundMark x1="26657" y1="36719" x2="18923" y2="37012"/>
                        <a14:foregroundMark x1="18923" y1="37012" x2="26105" y2="23438"/>
                        <a14:foregroundMark x1="26105" y1="23438" x2="38950" y2="22754"/>
                        <a14:foregroundMark x1="38950" y1="22754" x2="43508" y2="26074"/>
                        <a14:foregroundMark x1="43508" y1="26074" x2="34116" y2="21191"/>
                        <a14:foregroundMark x1="34116" y1="21191" x2="39779" y2="14844"/>
                        <a14:foregroundMark x1="39779" y1="14844" x2="57735" y2="27832"/>
                        <a14:foregroundMark x1="57735" y1="27832" x2="64641" y2="38477"/>
                        <a14:foregroundMark x1="64641" y1="38477" x2="64917" y2="35742"/>
                        <a14:foregroundMark x1="32459" y1="29492" x2="55663" y2="34473"/>
                        <a14:foregroundMark x1="55663" y1="34473" x2="16989" y2="37402"/>
                        <a14:foregroundMark x1="16989" y1="37402" x2="10359" y2="36621"/>
                        <a14:foregroundMark x1="10359" y1="36621" x2="8287" y2="30273"/>
                        <a14:foregroundMark x1="8287" y1="30273" x2="13674" y2="27148"/>
                        <a14:foregroundMark x1="13674" y1="27148" x2="17403" y2="23047"/>
                        <a14:foregroundMark x1="17403" y1="23047" x2="17127" y2="16602"/>
                        <a14:foregroundMark x1="17127" y1="16602" x2="20166" y2="10645"/>
                        <a14:foregroundMark x1="20166" y1="10645" x2="32735" y2="3711"/>
                        <a14:foregroundMark x1="32735" y1="3711" x2="39779" y2="1660"/>
                        <a14:foregroundMark x1="39779" y1="1660" x2="47376" y2="4590"/>
                        <a14:foregroundMark x1="47376" y1="4590" x2="58287" y2="18262"/>
                        <a14:foregroundMark x1="58287" y1="18262" x2="57182" y2="22949"/>
                        <a14:foregroundMark x1="57182" y1="22949" x2="43232" y2="33984"/>
                        <a14:foregroundMark x1="33702" y1="1563" x2="38812" y2="879"/>
                        <a14:foregroundMark x1="1934" y1="30859" x2="4144" y2="35547"/>
                        <a14:backgroundMark x1="70718" y1="2930" x2="78039" y2="8301"/>
                        <a14:backgroundMark x1="78039" y1="8301" x2="78315" y2="8301"/>
                        <a14:backgroundMark x1="71685" y1="49316" x2="77624" y2="40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45" y="4684169"/>
            <a:ext cx="3966474" cy="562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EF86A6-AF52-424B-884D-A8BEFFDA2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8" b="89844" l="2348" r="89641">
                        <a14:foregroundMark x1="23895" y1="6738" x2="18370" y2="14453"/>
                        <a14:foregroundMark x1="18370" y1="14453" x2="31354" y2="21680"/>
                        <a14:foregroundMark x1="31354" y1="21680" x2="35635" y2="15625"/>
                        <a14:foregroundMark x1="35635" y1="15625" x2="25691" y2="3613"/>
                        <a14:foregroundMark x1="25691" y1="3613" x2="12155" y2="6055"/>
                        <a14:foregroundMark x1="12155" y1="6055" x2="16160" y2="15723"/>
                        <a14:foregroundMark x1="16160" y1="15723" x2="32320" y2="21875"/>
                        <a14:foregroundMark x1="32320" y1="21875" x2="42265" y2="7910"/>
                        <a14:foregroundMark x1="42265" y1="7910" x2="32735" y2="4004"/>
                        <a14:foregroundMark x1="32735" y1="4004" x2="20580" y2="10645"/>
                        <a14:foregroundMark x1="20580" y1="10645" x2="25552" y2="21973"/>
                        <a14:foregroundMark x1="25552" y1="21973" x2="37431" y2="27051"/>
                        <a14:foregroundMark x1="37431" y1="27051" x2="39227" y2="11816"/>
                        <a14:foregroundMark x1="39227" y1="11816" x2="30110" y2="3906"/>
                        <a14:foregroundMark x1="30110" y1="3906" x2="18370" y2="11523"/>
                        <a14:foregroundMark x1="18370" y1="11523" x2="22376" y2="19824"/>
                        <a14:foregroundMark x1="22376" y1="19824" x2="30939" y2="19141"/>
                        <a14:foregroundMark x1="30939" y1="19141" x2="32320" y2="6250"/>
                        <a14:foregroundMark x1="32320" y1="6250" x2="19475" y2="7324"/>
                        <a14:foregroundMark x1="19475" y1="7324" x2="9254" y2="14648"/>
                        <a14:foregroundMark x1="9254" y1="14648" x2="19751" y2="30762"/>
                        <a14:foregroundMark x1="19751" y1="30762" x2="32873" y2="33594"/>
                        <a14:foregroundMark x1="32873" y1="33594" x2="29834" y2="29199"/>
                        <a14:foregroundMark x1="29834" y1="29199" x2="25967" y2="37598"/>
                        <a14:foregroundMark x1="25967" y1="37598" x2="33425" y2="37695"/>
                        <a14:foregroundMark x1="33425" y1="37695" x2="33287" y2="33203"/>
                        <a14:foregroundMark x1="33287" y1="33203" x2="43370" y2="26074"/>
                        <a14:foregroundMark x1="43370" y1="26074" x2="43646" y2="22949"/>
                        <a14:foregroundMark x1="21271" y1="5859" x2="38122" y2="3125"/>
                        <a14:foregroundMark x1="38122" y1="3125" x2="45304" y2="4590"/>
                        <a14:foregroundMark x1="45304" y1="4590" x2="52762" y2="16504"/>
                        <a14:foregroundMark x1="52762" y1="16504" x2="45580" y2="17871"/>
                        <a14:foregroundMark x1="45580" y1="17871" x2="48895" y2="25391"/>
                        <a14:foregroundMark x1="48895" y1="25391" x2="48481" y2="30371"/>
                        <a14:foregroundMark x1="48481" y1="30371" x2="30801" y2="38477"/>
                        <a14:foregroundMark x1="30801" y1="38477" x2="26796" y2="34668"/>
                        <a14:foregroundMark x1="26796" y1="34668" x2="25276" y2="30078"/>
                        <a14:foregroundMark x1="25276" y1="30078" x2="32735" y2="28418"/>
                        <a14:foregroundMark x1="32735" y1="28418" x2="24033" y2="30176"/>
                        <a14:foregroundMark x1="24033" y1="30176" x2="8011" y2="28027"/>
                        <a14:foregroundMark x1="8011" y1="28027" x2="14641" y2="36426"/>
                        <a14:foregroundMark x1="2486" y1="18945" x2="2486" y2="25684"/>
                        <a14:foregroundMark x1="22928" y1="3418" x2="42403" y2="4297"/>
                        <a14:foregroundMark x1="25138" y1="28320" x2="32735" y2="27637"/>
                        <a14:foregroundMark x1="32735" y1="27637" x2="32735" y2="27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" y="-1"/>
            <a:ext cx="7559446" cy="106918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4A4DF4-5560-4943-BE9D-695D97E63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8" b="89844" l="2348" r="89641">
                        <a14:foregroundMark x1="23895" y1="6738" x2="18370" y2="14453"/>
                        <a14:foregroundMark x1="18370" y1="14453" x2="31354" y2="21680"/>
                        <a14:foregroundMark x1="31354" y1="21680" x2="35635" y2="15625"/>
                        <a14:foregroundMark x1="35635" y1="15625" x2="25691" y2="3613"/>
                        <a14:foregroundMark x1="25691" y1="3613" x2="12155" y2="6055"/>
                        <a14:foregroundMark x1="12155" y1="6055" x2="16160" y2="15723"/>
                        <a14:foregroundMark x1="16160" y1="15723" x2="32320" y2="21875"/>
                        <a14:foregroundMark x1="32320" y1="21875" x2="42265" y2="7910"/>
                        <a14:foregroundMark x1="42265" y1="7910" x2="32735" y2="4004"/>
                        <a14:foregroundMark x1="32735" y1="4004" x2="20580" y2="10645"/>
                        <a14:foregroundMark x1="20580" y1="10645" x2="25552" y2="21973"/>
                        <a14:foregroundMark x1="25552" y1="21973" x2="37431" y2="27051"/>
                        <a14:foregroundMark x1="37431" y1="27051" x2="39227" y2="11816"/>
                        <a14:foregroundMark x1="39227" y1="11816" x2="30110" y2="3906"/>
                        <a14:foregroundMark x1="30110" y1="3906" x2="18370" y2="11523"/>
                        <a14:foregroundMark x1="18370" y1="11523" x2="22376" y2="19824"/>
                        <a14:foregroundMark x1="22376" y1="19824" x2="30939" y2="19141"/>
                        <a14:foregroundMark x1="30939" y1="19141" x2="32320" y2="6250"/>
                        <a14:foregroundMark x1="32320" y1="6250" x2="19475" y2="7324"/>
                        <a14:foregroundMark x1="19475" y1="7324" x2="9254" y2="14648"/>
                        <a14:foregroundMark x1="9254" y1="14648" x2="19751" y2="30762"/>
                        <a14:foregroundMark x1="19751" y1="30762" x2="32873" y2="33594"/>
                        <a14:foregroundMark x1="32873" y1="33594" x2="29834" y2="29199"/>
                        <a14:foregroundMark x1="29834" y1="29199" x2="25967" y2="37598"/>
                        <a14:foregroundMark x1="25967" y1="37598" x2="33425" y2="37695"/>
                        <a14:foregroundMark x1="33425" y1="37695" x2="33287" y2="33203"/>
                        <a14:foregroundMark x1="33287" y1="33203" x2="43370" y2="26074"/>
                        <a14:foregroundMark x1="43370" y1="26074" x2="43646" y2="22949"/>
                        <a14:foregroundMark x1="21271" y1="5859" x2="38122" y2="3125"/>
                        <a14:foregroundMark x1="38122" y1="3125" x2="45304" y2="4590"/>
                        <a14:foregroundMark x1="45304" y1="4590" x2="52762" y2="16504"/>
                        <a14:foregroundMark x1="52762" y1="16504" x2="45580" y2="17871"/>
                        <a14:foregroundMark x1="45580" y1="17871" x2="48895" y2="25391"/>
                        <a14:foregroundMark x1="48895" y1="25391" x2="48481" y2="30371"/>
                        <a14:foregroundMark x1="48481" y1="30371" x2="30801" y2="38477"/>
                        <a14:foregroundMark x1="30801" y1="38477" x2="26796" y2="34668"/>
                        <a14:foregroundMark x1="26796" y1="34668" x2="25276" y2="30078"/>
                        <a14:foregroundMark x1="25276" y1="30078" x2="32735" y2="28418"/>
                        <a14:foregroundMark x1="32735" y1="28418" x2="24033" y2="30176"/>
                        <a14:foregroundMark x1="24033" y1="30176" x2="8011" y2="28027"/>
                        <a14:foregroundMark x1="8011" y1="28027" x2="14641" y2="36426"/>
                        <a14:foregroundMark x1="2486" y1="18945" x2="2486" y2="25684"/>
                        <a14:foregroundMark x1="22928" y1="3418" x2="42403" y2="4297"/>
                        <a14:foregroundMark x1="25138" y1="28320" x2="32735" y2="27637"/>
                        <a14:foregroundMark x1="32735" y1="27637" x2="32735" y2="27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217" b="54351"/>
          <a:stretch/>
        </p:blipFill>
        <p:spPr>
          <a:xfrm>
            <a:off x="5061351" y="133709"/>
            <a:ext cx="2529255" cy="24823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D37076-6D1E-433D-B6EF-54493345D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8" b="89844" l="2348" r="89641">
                        <a14:foregroundMark x1="23895" y1="6738" x2="18370" y2="14453"/>
                        <a14:foregroundMark x1="18370" y1="14453" x2="31354" y2="21680"/>
                        <a14:foregroundMark x1="31354" y1="21680" x2="35635" y2="15625"/>
                        <a14:foregroundMark x1="35635" y1="15625" x2="25691" y2="3613"/>
                        <a14:foregroundMark x1="25691" y1="3613" x2="12155" y2="6055"/>
                        <a14:foregroundMark x1="12155" y1="6055" x2="16160" y2="15723"/>
                        <a14:foregroundMark x1="16160" y1="15723" x2="32320" y2="21875"/>
                        <a14:foregroundMark x1="32320" y1="21875" x2="42265" y2="7910"/>
                        <a14:foregroundMark x1="42265" y1="7910" x2="32735" y2="4004"/>
                        <a14:foregroundMark x1="32735" y1="4004" x2="20580" y2="10645"/>
                        <a14:foregroundMark x1="20580" y1="10645" x2="25552" y2="21973"/>
                        <a14:foregroundMark x1="25552" y1="21973" x2="37431" y2="27051"/>
                        <a14:foregroundMark x1="37431" y1="27051" x2="39227" y2="11816"/>
                        <a14:foregroundMark x1="39227" y1="11816" x2="30110" y2="3906"/>
                        <a14:foregroundMark x1="30110" y1="3906" x2="18370" y2="11523"/>
                        <a14:foregroundMark x1="18370" y1="11523" x2="22376" y2="19824"/>
                        <a14:foregroundMark x1="22376" y1="19824" x2="30939" y2="19141"/>
                        <a14:foregroundMark x1="30939" y1="19141" x2="32320" y2="6250"/>
                        <a14:foregroundMark x1="32320" y1="6250" x2="19475" y2="7324"/>
                        <a14:foregroundMark x1="19475" y1="7324" x2="9254" y2="14648"/>
                        <a14:foregroundMark x1="9254" y1="14648" x2="19751" y2="30762"/>
                        <a14:foregroundMark x1="19751" y1="30762" x2="32873" y2="33594"/>
                        <a14:foregroundMark x1="32873" y1="33594" x2="29834" y2="29199"/>
                        <a14:foregroundMark x1="29834" y1="29199" x2="25967" y2="37598"/>
                        <a14:foregroundMark x1="25967" y1="37598" x2="33425" y2="37695"/>
                        <a14:foregroundMark x1="33425" y1="37695" x2="33287" y2="33203"/>
                        <a14:foregroundMark x1="33287" y1="33203" x2="43370" y2="26074"/>
                        <a14:foregroundMark x1="43370" y1="26074" x2="43646" y2="22949"/>
                        <a14:foregroundMark x1="21271" y1="5859" x2="38122" y2="3125"/>
                        <a14:foregroundMark x1="38122" y1="3125" x2="45304" y2="4590"/>
                        <a14:foregroundMark x1="45304" y1="4590" x2="52762" y2="16504"/>
                        <a14:foregroundMark x1="52762" y1="16504" x2="45580" y2="17871"/>
                        <a14:foregroundMark x1="45580" y1="17871" x2="48895" y2="25391"/>
                        <a14:foregroundMark x1="48895" y1="25391" x2="48481" y2="30371"/>
                        <a14:foregroundMark x1="48481" y1="30371" x2="30801" y2="38477"/>
                        <a14:foregroundMark x1="30801" y1="38477" x2="26796" y2="34668"/>
                        <a14:foregroundMark x1="26796" y1="34668" x2="25276" y2="30078"/>
                        <a14:foregroundMark x1="25276" y1="30078" x2="32735" y2="28418"/>
                        <a14:foregroundMark x1="32735" y1="28418" x2="24033" y2="30176"/>
                        <a14:foregroundMark x1="24033" y1="30176" x2="8011" y2="28027"/>
                        <a14:foregroundMark x1="8011" y1="28027" x2="14641" y2="36426"/>
                        <a14:foregroundMark x1="2486" y1="18945" x2="2486" y2="25684"/>
                        <a14:foregroundMark x1="22928" y1="3418" x2="42403" y2="4297"/>
                        <a14:foregroundMark x1="25138" y1="28320" x2="32735" y2="27637"/>
                        <a14:foregroundMark x1="32735" y1="27637" x2="32735" y2="27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217" b="54351"/>
          <a:stretch/>
        </p:blipFill>
        <p:spPr>
          <a:xfrm>
            <a:off x="4966251" y="2686803"/>
            <a:ext cx="2529255" cy="24823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413628-2D61-46D6-8487-1448CADE1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8" b="89844" l="2348" r="89641">
                        <a14:foregroundMark x1="23895" y1="6738" x2="18370" y2="14453"/>
                        <a14:foregroundMark x1="18370" y1="14453" x2="31354" y2="21680"/>
                        <a14:foregroundMark x1="31354" y1="21680" x2="35635" y2="15625"/>
                        <a14:foregroundMark x1="35635" y1="15625" x2="25691" y2="3613"/>
                        <a14:foregroundMark x1="25691" y1="3613" x2="12155" y2="6055"/>
                        <a14:foregroundMark x1="12155" y1="6055" x2="16160" y2="15723"/>
                        <a14:foregroundMark x1="16160" y1="15723" x2="32320" y2="21875"/>
                        <a14:foregroundMark x1="32320" y1="21875" x2="42265" y2="7910"/>
                        <a14:foregroundMark x1="42265" y1="7910" x2="32735" y2="4004"/>
                        <a14:foregroundMark x1="32735" y1="4004" x2="20580" y2="10645"/>
                        <a14:foregroundMark x1="20580" y1="10645" x2="25552" y2="21973"/>
                        <a14:foregroundMark x1="25552" y1="21973" x2="37431" y2="27051"/>
                        <a14:foregroundMark x1="37431" y1="27051" x2="39227" y2="11816"/>
                        <a14:foregroundMark x1="39227" y1="11816" x2="30110" y2="3906"/>
                        <a14:foregroundMark x1="30110" y1="3906" x2="18370" y2="11523"/>
                        <a14:foregroundMark x1="18370" y1="11523" x2="22376" y2="19824"/>
                        <a14:foregroundMark x1="22376" y1="19824" x2="30939" y2="19141"/>
                        <a14:foregroundMark x1="30939" y1="19141" x2="32320" y2="6250"/>
                        <a14:foregroundMark x1="32320" y1="6250" x2="19475" y2="7324"/>
                        <a14:foregroundMark x1="19475" y1="7324" x2="9254" y2="14648"/>
                        <a14:foregroundMark x1="9254" y1="14648" x2="19751" y2="30762"/>
                        <a14:foregroundMark x1="19751" y1="30762" x2="32873" y2="33594"/>
                        <a14:foregroundMark x1="32873" y1="33594" x2="29834" y2="29199"/>
                        <a14:foregroundMark x1="29834" y1="29199" x2="25967" y2="37598"/>
                        <a14:foregroundMark x1="25967" y1="37598" x2="33425" y2="37695"/>
                        <a14:foregroundMark x1="33425" y1="37695" x2="33287" y2="33203"/>
                        <a14:foregroundMark x1="33287" y1="33203" x2="43370" y2="26074"/>
                        <a14:foregroundMark x1="43370" y1="26074" x2="43646" y2="22949"/>
                        <a14:foregroundMark x1="21271" y1="5859" x2="38122" y2="3125"/>
                        <a14:foregroundMark x1="38122" y1="3125" x2="45304" y2="4590"/>
                        <a14:foregroundMark x1="45304" y1="4590" x2="52762" y2="16504"/>
                        <a14:foregroundMark x1="52762" y1="16504" x2="45580" y2="17871"/>
                        <a14:foregroundMark x1="45580" y1="17871" x2="48895" y2="25391"/>
                        <a14:foregroundMark x1="48895" y1="25391" x2="48481" y2="30371"/>
                        <a14:foregroundMark x1="48481" y1="30371" x2="30801" y2="38477"/>
                        <a14:foregroundMark x1="30801" y1="38477" x2="26796" y2="34668"/>
                        <a14:foregroundMark x1="26796" y1="34668" x2="25276" y2="30078"/>
                        <a14:foregroundMark x1="25276" y1="30078" x2="32735" y2="28418"/>
                        <a14:foregroundMark x1="32735" y1="28418" x2="24033" y2="30176"/>
                        <a14:foregroundMark x1="24033" y1="30176" x2="8011" y2="28027"/>
                        <a14:foregroundMark x1="8011" y1="28027" x2="14641" y2="36426"/>
                        <a14:foregroundMark x1="2486" y1="18945" x2="2486" y2="25684"/>
                        <a14:foregroundMark x1="22928" y1="3418" x2="42403" y2="4297"/>
                        <a14:foregroundMark x1="25138" y1="28320" x2="32735" y2="27637"/>
                        <a14:foregroundMark x1="32735" y1="27637" x2="32735" y2="27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217" b="54351"/>
          <a:stretch/>
        </p:blipFill>
        <p:spPr>
          <a:xfrm>
            <a:off x="2159901" y="8282547"/>
            <a:ext cx="2529255" cy="24823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321C76-4375-4C4F-8963-C8AABB5D3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9" b="89844" l="1934" r="89641">
                        <a14:foregroundMark x1="39503" y1="7910" x2="30110" y2="16211"/>
                        <a14:foregroundMark x1="30110" y1="16211" x2="38812" y2="25879"/>
                        <a14:foregroundMark x1="38812" y1="25879" x2="50829" y2="21289"/>
                        <a14:foregroundMark x1="50829" y1="21289" x2="57044" y2="9082"/>
                        <a14:foregroundMark x1="57044" y1="9082" x2="42818" y2="7031"/>
                        <a14:foregroundMark x1="42818" y1="7031" x2="35912" y2="9082"/>
                        <a14:foregroundMark x1="35912" y1="9082" x2="36464" y2="16602"/>
                        <a14:foregroundMark x1="36464" y1="16602" x2="43785" y2="20117"/>
                        <a14:foregroundMark x1="43785" y1="20117" x2="51934" y2="15625"/>
                        <a14:foregroundMark x1="51934" y1="15625" x2="47376" y2="12207"/>
                        <a14:foregroundMark x1="47376" y1="12207" x2="33287" y2="9766"/>
                        <a14:foregroundMark x1="33287" y1="9766" x2="29558" y2="13965"/>
                        <a14:foregroundMark x1="29558" y1="13965" x2="34669" y2="21777"/>
                        <a14:foregroundMark x1="34669" y1="21777" x2="43785" y2="23730"/>
                        <a14:foregroundMark x1="43785" y1="23730" x2="51381" y2="16699"/>
                        <a14:foregroundMark x1="51381" y1="16699" x2="43923" y2="11719"/>
                        <a14:foregroundMark x1="43923" y1="11719" x2="32459" y2="10254"/>
                        <a14:foregroundMark x1="32459" y1="10254" x2="27072" y2="14063"/>
                        <a14:foregroundMark x1="27072" y1="14063" x2="33425" y2="24707"/>
                        <a14:foregroundMark x1="33425" y1="24707" x2="41436" y2="28125"/>
                        <a14:foregroundMark x1="41436" y1="28125" x2="46547" y2="16016"/>
                        <a14:foregroundMark x1="46547" y1="16016" x2="39917" y2="5371"/>
                        <a14:foregroundMark x1="39917" y1="5371" x2="25829" y2="5176"/>
                        <a14:foregroundMark x1="25829" y1="5176" x2="20028" y2="13281"/>
                        <a14:foregroundMark x1="20028" y1="13281" x2="26381" y2="23438"/>
                        <a14:foregroundMark x1="26381" y1="23438" x2="35083" y2="23340"/>
                        <a14:foregroundMark x1="35083" y1="23340" x2="40746" y2="17773"/>
                        <a14:foregroundMark x1="40746" y1="17773" x2="40470" y2="9473"/>
                        <a14:foregroundMark x1="40470" y1="9473" x2="30387" y2="8691"/>
                        <a14:foregroundMark x1="30387" y1="8691" x2="25691" y2="16992"/>
                        <a14:foregroundMark x1="25691" y1="16992" x2="29006" y2="28125"/>
                        <a14:foregroundMark x1="29006" y1="28125" x2="28039" y2="33496"/>
                        <a14:foregroundMark x1="28039" y1="33496" x2="13398" y2="32227"/>
                        <a14:foregroundMark x1="13398" y1="32227" x2="17265" y2="28223"/>
                        <a14:foregroundMark x1="17265" y1="28223" x2="25967" y2="32227"/>
                        <a14:foregroundMark x1="25967" y1="32227" x2="26657" y2="36719"/>
                        <a14:foregroundMark x1="26657" y1="36719" x2="18923" y2="37012"/>
                        <a14:foregroundMark x1="18923" y1="37012" x2="26105" y2="23438"/>
                        <a14:foregroundMark x1="26105" y1="23438" x2="38950" y2="22754"/>
                        <a14:foregroundMark x1="38950" y1="22754" x2="43508" y2="26074"/>
                        <a14:foregroundMark x1="43508" y1="26074" x2="34116" y2="21191"/>
                        <a14:foregroundMark x1="34116" y1="21191" x2="39779" y2="14844"/>
                        <a14:foregroundMark x1="39779" y1="14844" x2="57735" y2="27832"/>
                        <a14:foregroundMark x1="57735" y1="27832" x2="64641" y2="38477"/>
                        <a14:foregroundMark x1="64641" y1="38477" x2="64917" y2="35742"/>
                        <a14:foregroundMark x1="32459" y1="29492" x2="55663" y2="34473"/>
                        <a14:foregroundMark x1="55663" y1="34473" x2="16989" y2="37402"/>
                        <a14:foregroundMark x1="16989" y1="37402" x2="10359" y2="36621"/>
                        <a14:foregroundMark x1="10359" y1="36621" x2="8287" y2="30273"/>
                        <a14:foregroundMark x1="8287" y1="30273" x2="13674" y2="27148"/>
                        <a14:foregroundMark x1="13674" y1="27148" x2="17403" y2="23047"/>
                        <a14:foregroundMark x1="17403" y1="23047" x2="17127" y2="16602"/>
                        <a14:foregroundMark x1="17127" y1="16602" x2="20166" y2="10645"/>
                        <a14:foregroundMark x1="20166" y1="10645" x2="32735" y2="3711"/>
                        <a14:foregroundMark x1="32735" y1="3711" x2="39779" y2="1660"/>
                        <a14:foregroundMark x1="39779" y1="1660" x2="47376" y2="4590"/>
                        <a14:foregroundMark x1="47376" y1="4590" x2="58287" y2="18262"/>
                        <a14:foregroundMark x1="58287" y1="18262" x2="57182" y2="22949"/>
                        <a14:foregroundMark x1="57182" y1="22949" x2="43232" y2="33984"/>
                        <a14:foregroundMark x1="33702" y1="1563" x2="38812" y2="879"/>
                        <a14:foregroundMark x1="1934" y1="30859" x2="4144" y2="35547"/>
                        <a14:backgroundMark x1="70718" y1="2930" x2="78039" y2="8301"/>
                        <a14:backgroundMark x1="78039" y1="8301" x2="78315" y2="8301"/>
                        <a14:backgroundMark x1="71685" y1="49316" x2="77624" y2="40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6" y="6045732"/>
            <a:ext cx="3966474" cy="562263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46747B-7AB3-4917-9944-6E6166FFD8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41" l="8564" r="89917">
                        <a14:foregroundMark x1="8564" y1="59180" x2="11188" y2="68848"/>
                        <a14:foregroundMark x1="11188" y1="68848" x2="11188" y2="68848"/>
                        <a14:foregroundMark x1="23619" y1="72266" x2="48757" y2="72656"/>
                        <a14:foregroundMark x1="25829" y1="75586" x2="36326" y2="76953"/>
                        <a14:foregroundMark x1="21271" y1="75879" x2="41298" y2="77734"/>
                        <a14:foregroundMark x1="41298" y1="77734" x2="44199" y2="76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78" r="7944"/>
          <a:stretch/>
        </p:blipFill>
        <p:spPr>
          <a:xfrm>
            <a:off x="2577976" y="5183761"/>
            <a:ext cx="3966474" cy="36904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7DE53EF-2245-4105-A6AB-BB20EDDB87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41" l="8564" r="89917">
                        <a14:foregroundMark x1="8564" y1="59180" x2="11188" y2="68848"/>
                        <a14:foregroundMark x1="11188" y1="68848" x2="11188" y2="68848"/>
                        <a14:foregroundMark x1="23619" y1="72266" x2="48757" y2="72656"/>
                        <a14:foregroundMark x1="25829" y1="75586" x2="36326" y2="76953"/>
                        <a14:foregroundMark x1="21271" y1="75879" x2="41298" y2="77734"/>
                        <a14:foregroundMark x1="41298" y1="77734" x2="44199" y2="76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78" r="7944"/>
          <a:stretch/>
        </p:blipFill>
        <p:spPr>
          <a:xfrm rot="15554273">
            <a:off x="4298735" y="6749427"/>
            <a:ext cx="3966474" cy="36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6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1D4CBF-B7F2-41DC-9434-1554A9B5B541}"/>
              </a:ext>
            </a:extLst>
          </p:cNvPr>
          <p:cNvSpPr/>
          <p:nvPr/>
        </p:nvSpPr>
        <p:spPr>
          <a:xfrm>
            <a:off x="81187" y="1861457"/>
            <a:ext cx="4523469" cy="12409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C50E6CB-0C30-4EF3-9DD2-265AF858A652}"/>
              </a:ext>
            </a:extLst>
          </p:cNvPr>
          <p:cNvSpPr/>
          <p:nvPr/>
        </p:nvSpPr>
        <p:spPr>
          <a:xfrm>
            <a:off x="4604657" y="293914"/>
            <a:ext cx="2579916" cy="437605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31D1699-8C1F-4B93-8D48-2481F9D4B273}"/>
              </a:ext>
            </a:extLst>
          </p:cNvPr>
          <p:cNvSpPr/>
          <p:nvPr/>
        </p:nvSpPr>
        <p:spPr>
          <a:xfrm rot="5400000">
            <a:off x="4352886" y="1373947"/>
            <a:ext cx="278954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Иә </a:t>
            </a:r>
            <a:endParaRPr lang="ru-RU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ACA4-C0B3-45A5-B938-B781D5BBCB9F}"/>
              </a:ext>
            </a:extLst>
          </p:cNvPr>
          <p:cNvSpPr/>
          <p:nvPr/>
        </p:nvSpPr>
        <p:spPr>
          <a:xfrm>
            <a:off x="81186" y="6968897"/>
            <a:ext cx="4523469" cy="124097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010E09F-7112-408E-A6E2-7FEF25AEFAAE}"/>
              </a:ext>
            </a:extLst>
          </p:cNvPr>
          <p:cNvSpPr/>
          <p:nvPr/>
        </p:nvSpPr>
        <p:spPr>
          <a:xfrm>
            <a:off x="4604657" y="5401355"/>
            <a:ext cx="2579916" cy="437605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AD3B7A-7199-4988-B901-ED0A711C216B}"/>
              </a:ext>
            </a:extLst>
          </p:cNvPr>
          <p:cNvSpPr/>
          <p:nvPr/>
        </p:nvSpPr>
        <p:spPr>
          <a:xfrm rot="5400000">
            <a:off x="2818698" y="5533141"/>
            <a:ext cx="4148893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 </a:t>
            </a:r>
          </a:p>
          <a:p>
            <a:pPr algn="ctr"/>
            <a:endParaRPr lang="ru-RU" sz="1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15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17938</TotalTime>
  <Words>11</Words>
  <Application>Microsoft Office PowerPoint</Application>
  <PresentationFormat>Произвольный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Эльдар Тазабеков</dc:creator>
  <cp:lastModifiedBy>Пользователь</cp:lastModifiedBy>
  <cp:revision>257</cp:revision>
  <cp:lastPrinted>2022-11-14T23:19:35Z</cp:lastPrinted>
  <dcterms:created xsi:type="dcterms:W3CDTF">2017-04-20T05:14:33Z</dcterms:created>
  <dcterms:modified xsi:type="dcterms:W3CDTF">2022-12-10T08:05:52Z</dcterms:modified>
</cp:coreProperties>
</file>