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90" y="-33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D01DB-29E5-4FCC-94B9-6CC4448F27D8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0835E-8816-4478-987A-3972941D974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йдана\Downloads\IMG_43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6361" y="0"/>
            <a:ext cx="9982361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856656" y="4869160"/>
            <a:ext cx="2808312" cy="14401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5400000">
            <a:off x="6968598" y="1197378"/>
            <a:ext cx="333975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 smtClean="0">
                <a:solidFill>
                  <a:srgbClr val="0000FF"/>
                </a:solidFill>
                <a:latin typeface="Times New Roman"/>
                <a:ea typeface="Calibri"/>
                <a:cs typeface="Times New Roman"/>
              </a:rPr>
              <a:t>Сөз </a:t>
            </a:r>
            <a:r>
              <a:rPr lang="kk-KZ" sz="3600" b="1" dirty="0" smtClean="0">
                <a:solidFill>
                  <a:srgbClr val="0000FF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kk-KZ" sz="3600" b="1" dirty="0" smtClean="0">
                <a:solidFill>
                  <a:srgbClr val="0000FF"/>
                </a:solidFill>
                <a:latin typeface="Times New Roman"/>
                <a:ea typeface="Calibri"/>
                <a:cs typeface="Times New Roman"/>
              </a:rPr>
              <a:t>дегеніміз не?</a:t>
            </a:r>
            <a:endParaRPr lang="ru-RU" sz="3200" b="1" dirty="0" smtClean="0">
              <a:solidFill>
                <a:srgbClr val="0000FF"/>
              </a:solidFill>
              <a:ea typeface="Calibri"/>
              <a:cs typeface="Times New Roman"/>
            </a:endParaRPr>
          </a:p>
          <a:p>
            <a:pPr algn="ctr"/>
            <a:endParaRPr lang="ru-RU" sz="3600" b="1" dirty="0">
              <a:solidFill>
                <a:srgbClr val="0000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61112" y="4509120"/>
            <a:ext cx="3600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Сөз мағынасына қарай нешеге бөлінеді?</a:t>
            </a:r>
            <a:endParaRPr lang="ru-RU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йдана\Downloads\IMG_4371.JPG"/>
          <p:cNvPicPr>
            <a:picLocks noChangeAspect="1" noChangeArrowheads="1"/>
          </p:cNvPicPr>
          <p:nvPr/>
        </p:nvPicPr>
        <p:blipFill>
          <a:blip r:embed="rId2" cstate="print"/>
          <a:srcRect r="16122"/>
          <a:stretch>
            <a:fillRect/>
          </a:stretch>
        </p:blipFill>
        <p:spPr bwMode="auto">
          <a:xfrm>
            <a:off x="0" y="0"/>
            <a:ext cx="8265368" cy="6828798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344488" y="764704"/>
            <a:ext cx="3600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 smtClean="0">
                <a:solidFill>
                  <a:srgbClr val="0000FF"/>
                </a:solidFill>
              </a:rPr>
              <a:t>Синоним сөздер дегеніміз не?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448944" y="332656"/>
            <a:ext cx="35283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 smtClean="0">
                <a:solidFill>
                  <a:srgbClr val="0000FF"/>
                </a:solidFill>
              </a:rPr>
              <a:t>Синоним сөздерге мысал келтір.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5400000">
            <a:off x="-557064" y="4186535"/>
            <a:ext cx="360040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 smtClean="0">
                <a:solidFill>
                  <a:srgbClr val="0000FF"/>
                </a:solidFill>
              </a:rPr>
              <a:t>Антоним  сөздер дегеніміз не?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5400000">
            <a:off x="2261699" y="4186537"/>
            <a:ext cx="360040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 smtClean="0">
                <a:solidFill>
                  <a:srgbClr val="0000FF"/>
                </a:solidFill>
              </a:rPr>
              <a:t>Ұзын сөзінің антонимін тап.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 rot="5400000">
            <a:off x="4987553" y="3817202"/>
            <a:ext cx="360039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 smtClean="0">
                <a:solidFill>
                  <a:srgbClr val="0000FF"/>
                </a:solidFill>
              </a:rPr>
              <a:t>13-жаттығуды оқы. Ребусты шеш. Шешуіндегі сөздің синонимін тап. </a:t>
            </a:r>
            <a:endParaRPr lang="ru-RU" sz="28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Айдана\Downloads\IMG_4363 (1)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906000" cy="67978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Айдана\Downloads\IMG_4362 (1)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99361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41</Words>
  <Application>Microsoft Office PowerPoint</Application>
  <PresentationFormat>Лист A4 (210x297 мм)</PresentationFormat>
  <Paragraphs>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Айдана</dc:creator>
  <cp:lastModifiedBy>Айдана</cp:lastModifiedBy>
  <cp:revision>6</cp:revision>
  <dcterms:created xsi:type="dcterms:W3CDTF">2023-12-04T19:54:05Z</dcterms:created>
  <dcterms:modified xsi:type="dcterms:W3CDTF">2024-01-18T15:25:36Z</dcterms:modified>
</cp:coreProperties>
</file>