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9999"/>
    <a:srgbClr val="FF00FF"/>
    <a:srgbClr val="00FF00"/>
    <a:srgbClr val="000099"/>
    <a:srgbClr val="FBBBE4"/>
    <a:srgbClr val="00FFFF"/>
    <a:srgbClr val="FFFF66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8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9" tIns="45380" rIns="90759" bIns="453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6" y="4759876"/>
            <a:ext cx="5511453" cy="4509602"/>
          </a:xfrm>
          <a:prstGeom prst="rect">
            <a:avLst/>
          </a:prstGeom>
        </p:spPr>
        <p:txBody>
          <a:bodyPr vert="horz" lIns="90759" tIns="45380" rIns="90759" bIns="4538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0CCA2-A5DB-4CC8-932C-24C86197E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5BA9C3-6C22-4A90-B7CC-50E6B7142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55A2B3-0F49-4165-8644-5A33E08D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B7FF74-E45B-4CEA-9A0B-BC90CDE2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FE1936-28A9-4AAD-9971-B366E15D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6CDB7-5529-46CC-9D06-C5EB054C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E6BD29-155B-4B07-9251-709E04562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C459B3-122A-49CE-9C24-52D9AF9E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C698A5-401C-477B-B776-7C39C5F67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DA62E4-8163-4B82-A0CC-93396219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86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B581D0-F542-4C43-95F5-D49B266F3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59726B-AEF1-4F71-A1CC-35428E37B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ADB8D6-0518-4902-8F85-877C281D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F15AD1-DED1-426D-82B9-6BC26888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92767-E8B6-40BC-88E5-013B7FBB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EC542-A561-49AE-95D4-BC5099C1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646494-50A1-442E-909A-EB922BFB5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755851-34DB-4D42-BC16-8926412F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6F7042-70F4-4670-9E5A-133A92EF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16587C-1B31-4D52-85BA-1128FC0F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7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DB624-C016-419B-88F3-600FBD14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4C0461-6825-435C-981C-22A53DAD4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B65A0-A092-4DEB-A80A-4BB04885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1311C-5C02-4AF7-B8F9-9A25F26D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20AF31-78C0-4D5B-9C21-A350914F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43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58C32-762C-43AF-8853-A47F2817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F042E2-5FB8-41F1-8EAC-ED2442AD2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92A3F6-AAB1-48F0-82AB-E689EA401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22CDF9-E6AC-40FB-A86B-C5526208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05D48D-A43B-45FB-9FC8-16F9CF31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BA8F5D-D96A-4697-B0E8-6E03B3E4A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63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865F2-BED4-44FA-A610-A0F8B62D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1D4E3A-4EC8-4EEE-B856-64C60AE6D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B3D590-8CBD-4081-9DBE-FEB53058C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6E93CF-0CBA-4A42-8D93-B9102F55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02336CC-B902-4AC2-BBEF-9A9F2F73E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FD4A0E-79C4-4DAD-9A1D-70B19CCF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1B0EA0-3AD7-4371-A608-71FEC638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E983DD-19D1-4476-A9CB-8C37CCA6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59B01-7C4B-4D42-A2CD-83E3CA2A9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0855F3-CFF7-42F8-B965-1202610D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F680BB-4C19-4B0D-8B68-B37293CC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A1393F-0BAF-4A64-B405-5A214F94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00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D59256-8941-4132-A0DE-2F026B62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3C60525-C315-4D92-B61F-0A9A3860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8245FC-B25D-4661-A39A-BCC775AA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0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8E0AC-1C38-4EDF-B0FC-F5C9E1AA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E077D-177E-45D4-B2F4-81382DF76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80B0F3-7C0B-4783-9C90-B014362E6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411B21-FA5A-4B0A-A54E-948757B6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A455B9-D68D-4A3A-876E-B0747FD1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201494-D75A-41E5-B067-7C74E8509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0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94785-89AF-43C8-A279-EA557F6E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44E390-CAFD-4E2D-A675-80E15F958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C66460-4CC6-4EFC-872B-7267283A6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C864F5-2F81-406E-89D6-D68918A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B14753-04C4-4B01-B54E-281C4304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CB69DC-C922-4B4F-9054-D770072E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2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58E09-3CE9-4FFF-A107-FDE9923C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CE5E56-313B-4768-A29C-A65B71C3B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65F22F-AE6D-4F03-BA36-924815597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5C69E6-9145-40E4-B8BA-CF1BB2A47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5648DE-0705-4727-8B1F-91414F446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5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3DA614F-86E6-467E-9DA9-2B38830B9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71" y="0"/>
            <a:ext cx="6520220" cy="2066590"/>
          </a:xfrm>
        </p:spPr>
        <p:txBody>
          <a:bodyPr>
            <a:normAutofit/>
          </a:bodyPr>
          <a:lstStyle/>
          <a:p>
            <a:pPr algn="ctr"/>
            <a:r>
              <a:rPr lang="kk-KZ" sz="4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 қатыстырып сөйлем құра</a:t>
            </a:r>
            <a:endParaRPr lang="ru-RU" sz="40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расная шапочка клипарт - фото и картинки abrakadabra.fun">
            <a:extLst>
              <a:ext uri="{FF2B5EF4-FFF2-40B4-BE49-F238E27FC236}">
                <a16:creationId xmlns:a16="http://schemas.microsoft.com/office/drawing/2014/main" id="{FF3243C8-A776-4C58-973C-4154F0D8A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71" y="2066590"/>
            <a:ext cx="6209140" cy="862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46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Корзина: векторные изображения и иллюстрации, которые можно скачать  бесплатно | Freepik">
            <a:extLst>
              <a:ext uri="{FF2B5EF4-FFF2-40B4-BE49-F238E27FC236}">
                <a16:creationId xmlns:a16="http://schemas.microsoft.com/office/drawing/2014/main" id="{28E80C76-7C89-4911-B4F6-9A6DDDD74A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8" t="9840" r="47159" b="8976"/>
          <a:stretch/>
        </p:blipFill>
        <p:spPr bwMode="auto">
          <a:xfrm rot="5400000">
            <a:off x="832151" y="471103"/>
            <a:ext cx="5843170" cy="634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732841A-FC7A-4860-9684-C196B46D8FA8}"/>
              </a:ext>
            </a:extLst>
          </p:cNvPr>
          <p:cNvSpPr/>
          <p:nvPr/>
        </p:nvSpPr>
        <p:spPr>
          <a:xfrm rot="5400000">
            <a:off x="2987896" y="3618916"/>
            <a:ext cx="37659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ЕТІСТІК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82338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10D5D86B-0B53-4429-85E3-F19B2CAD8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94" y="68961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26262368-7EDC-4625-B20E-01622C54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77" y="75057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C2137338-928F-4F4F-B58A-4CD1F56A554D}"/>
              </a:ext>
            </a:extLst>
          </p:cNvPr>
          <p:cNvSpPr/>
          <p:nvPr/>
        </p:nvSpPr>
        <p:spPr>
          <a:xfrm>
            <a:off x="4022392" y="505325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428F0D-872F-40D8-8E40-0041DE42C630}"/>
              </a:ext>
            </a:extLst>
          </p:cNvPr>
          <p:cNvSpPr/>
          <p:nvPr/>
        </p:nvSpPr>
        <p:spPr>
          <a:xfrm>
            <a:off x="4701484" y="1643722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жүрді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D9CA39-DA80-4991-83FD-00DF8F3F991D}"/>
              </a:ext>
            </a:extLst>
          </p:cNvPr>
          <p:cNvSpPr/>
          <p:nvPr/>
        </p:nvSpPr>
        <p:spPr>
          <a:xfrm>
            <a:off x="1235116" y="1582168"/>
            <a:ext cx="18829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9A2C87CF-AD3C-4AA0-8638-C52A21D7BE09}"/>
              </a:ext>
            </a:extLst>
          </p:cNvPr>
          <p:cNvSpPr/>
          <p:nvPr/>
        </p:nvSpPr>
        <p:spPr>
          <a:xfrm>
            <a:off x="561475" y="558916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A5512AEE-5E87-4539-94BF-1D6EF546B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8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CC1361CD-5ECF-4127-9B00-9A6F76DDD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627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32612F23-C2C7-4587-BEF8-B778FF8D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5" y="7586245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7D703943-1ED9-4DC4-B582-F9DEA7C9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6" y="771721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>
            <a:extLst>
              <a:ext uri="{FF2B5EF4-FFF2-40B4-BE49-F238E27FC236}">
                <a16:creationId xmlns:a16="http://schemas.microsoft.com/office/drawing/2014/main" id="{ECC1779A-0154-49C5-9926-2843D9D06CB4}"/>
              </a:ext>
            </a:extLst>
          </p:cNvPr>
          <p:cNvSpPr/>
          <p:nvPr/>
        </p:nvSpPr>
        <p:spPr>
          <a:xfrm>
            <a:off x="426075" y="3806200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D31DC957-04C9-463C-B119-8A934908F989}"/>
              </a:ext>
            </a:extLst>
          </p:cNvPr>
          <p:cNvSpPr/>
          <p:nvPr/>
        </p:nvSpPr>
        <p:spPr>
          <a:xfrm>
            <a:off x="4008273" y="3866021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FB206FB4-DEF7-4557-B4D3-B0253E1C9510}"/>
              </a:ext>
            </a:extLst>
          </p:cNvPr>
          <p:cNvSpPr/>
          <p:nvPr/>
        </p:nvSpPr>
        <p:spPr>
          <a:xfrm>
            <a:off x="326608" y="7340999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A5ECA86F-50C0-49EB-B27F-9084C2CED7EA}"/>
              </a:ext>
            </a:extLst>
          </p:cNvPr>
          <p:cNvSpPr/>
          <p:nvPr/>
        </p:nvSpPr>
        <p:spPr>
          <a:xfrm>
            <a:off x="4008273" y="7471964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A54F078-36A5-4AC5-B9B8-82CA8F67B975}"/>
              </a:ext>
            </a:extLst>
          </p:cNvPr>
          <p:cNvSpPr/>
          <p:nvPr/>
        </p:nvSpPr>
        <p:spPr>
          <a:xfrm>
            <a:off x="1142747" y="5006514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жүзді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7853BF6-0B94-4571-BBA3-2E15DBB6CD8B}"/>
              </a:ext>
            </a:extLst>
          </p:cNvPr>
          <p:cNvSpPr/>
          <p:nvPr/>
        </p:nvSpPr>
        <p:spPr>
          <a:xfrm>
            <a:off x="4703093" y="5160402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FD95BF1-77B3-4913-9A92-B255DC379DB8}"/>
              </a:ext>
            </a:extLst>
          </p:cNvPr>
          <p:cNvSpPr/>
          <p:nvPr/>
        </p:nvSpPr>
        <p:spPr>
          <a:xfrm>
            <a:off x="963040" y="8750651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049CA5E-1E16-4267-9545-F10ED75AB914}"/>
              </a:ext>
            </a:extLst>
          </p:cNvPr>
          <p:cNvSpPr/>
          <p:nvPr/>
        </p:nvSpPr>
        <p:spPr>
          <a:xfrm>
            <a:off x="4701484" y="8821368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ақылдас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0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10D5D86B-0B53-4429-85E3-F19B2CAD8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94" y="68961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26262368-7EDC-4625-B20E-01622C54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77" y="75057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C2137338-928F-4F4F-B58A-4CD1F56A554D}"/>
              </a:ext>
            </a:extLst>
          </p:cNvPr>
          <p:cNvSpPr/>
          <p:nvPr/>
        </p:nvSpPr>
        <p:spPr>
          <a:xfrm>
            <a:off x="4022392" y="505325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428F0D-872F-40D8-8E40-0041DE42C630}"/>
              </a:ext>
            </a:extLst>
          </p:cNvPr>
          <p:cNvSpPr/>
          <p:nvPr/>
        </p:nvSpPr>
        <p:spPr>
          <a:xfrm>
            <a:off x="4701484" y="1889943"/>
            <a:ext cx="1882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ұсақта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D9CA39-DA80-4991-83FD-00DF8F3F991D}"/>
              </a:ext>
            </a:extLst>
          </p:cNvPr>
          <p:cNvSpPr/>
          <p:nvPr/>
        </p:nvSpPr>
        <p:spPr>
          <a:xfrm>
            <a:off x="1231105" y="1859166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9A2C87CF-AD3C-4AA0-8638-C52A21D7BE09}"/>
              </a:ext>
            </a:extLst>
          </p:cNvPr>
          <p:cNvSpPr/>
          <p:nvPr/>
        </p:nvSpPr>
        <p:spPr>
          <a:xfrm>
            <a:off x="561475" y="558916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A5512AEE-5E87-4539-94BF-1D6EF546B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8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CC1361CD-5ECF-4127-9B00-9A6F76DDD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5" y="4019438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32612F23-C2C7-4587-BEF8-B778FF8D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5" y="7586245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7D703943-1ED9-4DC4-B582-F9DEA7C9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6" y="771721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>
            <a:extLst>
              <a:ext uri="{FF2B5EF4-FFF2-40B4-BE49-F238E27FC236}">
                <a16:creationId xmlns:a16="http://schemas.microsoft.com/office/drawing/2014/main" id="{ECC1779A-0154-49C5-9926-2843D9D06CB4}"/>
              </a:ext>
            </a:extLst>
          </p:cNvPr>
          <p:cNvSpPr/>
          <p:nvPr/>
        </p:nvSpPr>
        <p:spPr>
          <a:xfrm>
            <a:off x="426075" y="3806200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D31DC957-04C9-463C-B119-8A934908F989}"/>
              </a:ext>
            </a:extLst>
          </p:cNvPr>
          <p:cNvSpPr/>
          <p:nvPr/>
        </p:nvSpPr>
        <p:spPr>
          <a:xfrm>
            <a:off x="4008273" y="3866021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FB206FB4-DEF7-4557-B4D3-B0253E1C9510}"/>
              </a:ext>
            </a:extLst>
          </p:cNvPr>
          <p:cNvSpPr/>
          <p:nvPr/>
        </p:nvSpPr>
        <p:spPr>
          <a:xfrm>
            <a:off x="326608" y="7340999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A5ECA86F-50C0-49EB-B27F-9084C2CED7EA}"/>
              </a:ext>
            </a:extLst>
          </p:cNvPr>
          <p:cNvSpPr/>
          <p:nvPr/>
        </p:nvSpPr>
        <p:spPr>
          <a:xfrm>
            <a:off x="4008273" y="7471964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A54F078-36A5-4AC5-B9B8-82CA8F67B975}"/>
              </a:ext>
            </a:extLst>
          </p:cNvPr>
          <p:cNvSpPr/>
          <p:nvPr/>
        </p:nvSpPr>
        <p:spPr>
          <a:xfrm>
            <a:off x="1142747" y="5006514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жүгірді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7853BF6-0B94-4571-BBA3-2E15DBB6CD8B}"/>
              </a:ext>
            </a:extLst>
          </p:cNvPr>
          <p:cNvSpPr/>
          <p:nvPr/>
        </p:nvSpPr>
        <p:spPr>
          <a:xfrm>
            <a:off x="4701484" y="5054022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күлді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FD95BF1-77B3-4913-9A92-B255DC379DB8}"/>
              </a:ext>
            </a:extLst>
          </p:cNvPr>
          <p:cNvSpPr/>
          <p:nvPr/>
        </p:nvSpPr>
        <p:spPr>
          <a:xfrm>
            <a:off x="975205" y="8654651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атпа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049CA5E-1E16-4267-9545-F10ED75AB914}"/>
              </a:ext>
            </a:extLst>
          </p:cNvPr>
          <p:cNvSpPr/>
          <p:nvPr/>
        </p:nvSpPr>
        <p:spPr>
          <a:xfrm>
            <a:off x="4701484" y="8654651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бұзба</a:t>
            </a:r>
          </a:p>
        </p:txBody>
      </p:sp>
    </p:spTree>
    <p:extLst>
      <p:ext uri="{BB962C8B-B14F-4D97-AF65-F5344CB8AC3E}">
        <p14:creationId xmlns:p14="http://schemas.microsoft.com/office/powerpoint/2010/main" val="2254080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10D5D86B-0B53-4429-85E3-F19B2CAD8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94" y="75057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26262368-7EDC-4625-B20E-01622C54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77" y="75057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C2137338-928F-4F4F-B58A-4CD1F56A554D}"/>
              </a:ext>
            </a:extLst>
          </p:cNvPr>
          <p:cNvSpPr/>
          <p:nvPr/>
        </p:nvSpPr>
        <p:spPr>
          <a:xfrm>
            <a:off x="4022392" y="505325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428F0D-872F-40D8-8E40-0041DE42C630}"/>
              </a:ext>
            </a:extLst>
          </p:cNvPr>
          <p:cNvSpPr/>
          <p:nvPr/>
        </p:nvSpPr>
        <p:spPr>
          <a:xfrm>
            <a:off x="4701484" y="1851845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барамын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D9CA39-DA80-4991-83FD-00DF8F3F991D}"/>
              </a:ext>
            </a:extLst>
          </p:cNvPr>
          <p:cNvSpPr/>
          <p:nvPr/>
        </p:nvSpPr>
        <p:spPr>
          <a:xfrm>
            <a:off x="1231105" y="1851845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оқимын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9A2C87CF-AD3C-4AA0-8638-C52A21D7BE09}"/>
              </a:ext>
            </a:extLst>
          </p:cNvPr>
          <p:cNvSpPr/>
          <p:nvPr/>
        </p:nvSpPr>
        <p:spPr>
          <a:xfrm>
            <a:off x="561475" y="558916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A5512AEE-5E87-4539-94BF-1D6EF546B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8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CC1361CD-5ECF-4127-9B00-9A6F76DDD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627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32612F23-C2C7-4587-BEF8-B778FF8D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5" y="7586245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7D703943-1ED9-4DC4-B582-F9DEA7C9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6" y="771721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>
            <a:extLst>
              <a:ext uri="{FF2B5EF4-FFF2-40B4-BE49-F238E27FC236}">
                <a16:creationId xmlns:a16="http://schemas.microsoft.com/office/drawing/2014/main" id="{ECC1779A-0154-49C5-9926-2843D9D06CB4}"/>
              </a:ext>
            </a:extLst>
          </p:cNvPr>
          <p:cNvSpPr/>
          <p:nvPr/>
        </p:nvSpPr>
        <p:spPr>
          <a:xfrm>
            <a:off x="426075" y="3806200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D31DC957-04C9-463C-B119-8A934908F989}"/>
              </a:ext>
            </a:extLst>
          </p:cNvPr>
          <p:cNvSpPr/>
          <p:nvPr/>
        </p:nvSpPr>
        <p:spPr>
          <a:xfrm>
            <a:off x="4008273" y="3866021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FB206FB4-DEF7-4557-B4D3-B0253E1C9510}"/>
              </a:ext>
            </a:extLst>
          </p:cNvPr>
          <p:cNvSpPr/>
          <p:nvPr/>
        </p:nvSpPr>
        <p:spPr>
          <a:xfrm>
            <a:off x="326608" y="7340999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A5ECA86F-50C0-49EB-B27F-9084C2CED7EA}"/>
              </a:ext>
            </a:extLst>
          </p:cNvPr>
          <p:cNvSpPr/>
          <p:nvPr/>
        </p:nvSpPr>
        <p:spPr>
          <a:xfrm>
            <a:off x="4008273" y="7471964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A54F078-36A5-4AC5-B9B8-82CA8F67B975}"/>
              </a:ext>
            </a:extLst>
          </p:cNvPr>
          <p:cNvSpPr/>
          <p:nvPr/>
        </p:nvSpPr>
        <p:spPr>
          <a:xfrm>
            <a:off x="1147992" y="5097894"/>
            <a:ext cx="18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жылады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7853BF6-0B94-4571-BBA3-2E15DBB6CD8B}"/>
              </a:ext>
            </a:extLst>
          </p:cNvPr>
          <p:cNvSpPr/>
          <p:nvPr/>
        </p:nvSpPr>
        <p:spPr>
          <a:xfrm>
            <a:off x="4701484" y="5054022"/>
            <a:ext cx="188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апарамын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FD95BF1-77B3-4913-9A92-B255DC379DB8}"/>
              </a:ext>
            </a:extLst>
          </p:cNvPr>
          <p:cNvSpPr/>
          <p:nvPr/>
        </p:nvSpPr>
        <p:spPr>
          <a:xfrm>
            <a:off x="975205" y="8654651"/>
            <a:ext cx="188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санаймын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049CA5E-1E16-4267-9545-F10ED75AB914}"/>
              </a:ext>
            </a:extLst>
          </p:cNvPr>
          <p:cNvSpPr/>
          <p:nvPr/>
        </p:nvSpPr>
        <p:spPr>
          <a:xfrm>
            <a:off x="4701484" y="8654651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баспа</a:t>
            </a:r>
          </a:p>
        </p:txBody>
      </p:sp>
    </p:spTree>
    <p:extLst>
      <p:ext uri="{BB962C8B-B14F-4D97-AF65-F5344CB8AC3E}">
        <p14:creationId xmlns:p14="http://schemas.microsoft.com/office/powerpoint/2010/main" val="131419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10D5D86B-0B53-4429-85E3-F19B2CAD8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5" y="696663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26262368-7EDC-4625-B20E-01622C54A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77" y="750570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extLst>
              <a:ext uri="{FF2B5EF4-FFF2-40B4-BE49-F238E27FC236}">
                <a16:creationId xmlns:a16="http://schemas.microsoft.com/office/drawing/2014/main" id="{C2137338-928F-4F4F-B58A-4CD1F56A554D}"/>
              </a:ext>
            </a:extLst>
          </p:cNvPr>
          <p:cNvSpPr/>
          <p:nvPr/>
        </p:nvSpPr>
        <p:spPr>
          <a:xfrm>
            <a:off x="4022392" y="505325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428F0D-872F-40D8-8E40-0041DE42C630}"/>
              </a:ext>
            </a:extLst>
          </p:cNvPr>
          <p:cNvSpPr/>
          <p:nvPr/>
        </p:nvSpPr>
        <p:spPr>
          <a:xfrm>
            <a:off x="4608909" y="1821837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ұнады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D9CA39-DA80-4991-83FD-00DF8F3F991D}"/>
              </a:ext>
            </a:extLst>
          </p:cNvPr>
          <p:cNvSpPr/>
          <p:nvPr/>
        </p:nvSpPr>
        <p:spPr>
          <a:xfrm>
            <a:off x="1231105" y="1851845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оқиды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9A2C87CF-AD3C-4AA0-8638-C52A21D7BE09}"/>
              </a:ext>
            </a:extLst>
          </p:cNvPr>
          <p:cNvSpPr/>
          <p:nvPr/>
        </p:nvSpPr>
        <p:spPr>
          <a:xfrm>
            <a:off x="561475" y="558916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A5512AEE-5E87-4539-94BF-1D6EF546B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8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CC1361CD-5ECF-4127-9B00-9A6F76DDD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627" y="4051446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32612F23-C2C7-4587-BEF8-B778FF8D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5" y="7586245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Яблоко - красивые картинки (50 фото) • Прикольные картинки и позитив">
            <a:extLst>
              <a:ext uri="{FF2B5EF4-FFF2-40B4-BE49-F238E27FC236}">
                <a16:creationId xmlns:a16="http://schemas.microsoft.com/office/drawing/2014/main" id="{7D703943-1ED9-4DC4-B582-F9DEA7C9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75" y="7717209"/>
            <a:ext cx="2552616" cy="24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вал 15">
            <a:extLst>
              <a:ext uri="{FF2B5EF4-FFF2-40B4-BE49-F238E27FC236}">
                <a16:creationId xmlns:a16="http://schemas.microsoft.com/office/drawing/2014/main" id="{ECC1779A-0154-49C5-9926-2843D9D06CB4}"/>
              </a:ext>
            </a:extLst>
          </p:cNvPr>
          <p:cNvSpPr/>
          <p:nvPr/>
        </p:nvSpPr>
        <p:spPr>
          <a:xfrm>
            <a:off x="426075" y="3806200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D31DC957-04C9-463C-B119-8A934908F989}"/>
              </a:ext>
            </a:extLst>
          </p:cNvPr>
          <p:cNvSpPr/>
          <p:nvPr/>
        </p:nvSpPr>
        <p:spPr>
          <a:xfrm>
            <a:off x="4008273" y="3866021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FB206FB4-DEF7-4557-B4D3-B0253E1C9510}"/>
              </a:ext>
            </a:extLst>
          </p:cNvPr>
          <p:cNvSpPr/>
          <p:nvPr/>
        </p:nvSpPr>
        <p:spPr>
          <a:xfrm>
            <a:off x="326608" y="7340999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A5ECA86F-50C0-49EB-B27F-9084C2CED7EA}"/>
              </a:ext>
            </a:extLst>
          </p:cNvPr>
          <p:cNvSpPr/>
          <p:nvPr/>
        </p:nvSpPr>
        <p:spPr>
          <a:xfrm>
            <a:off x="4008273" y="7471964"/>
            <a:ext cx="3056021" cy="2959769"/>
          </a:xfrm>
          <a:prstGeom prst="ellips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A54F078-36A5-4AC5-B9B8-82CA8F67B975}"/>
              </a:ext>
            </a:extLst>
          </p:cNvPr>
          <p:cNvSpPr/>
          <p:nvPr/>
        </p:nvSpPr>
        <p:spPr>
          <a:xfrm>
            <a:off x="1147992" y="5097894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7853BF6-0B94-4571-BBA3-2E15DBB6CD8B}"/>
              </a:ext>
            </a:extLst>
          </p:cNvPr>
          <p:cNvSpPr/>
          <p:nvPr/>
        </p:nvSpPr>
        <p:spPr>
          <a:xfrm>
            <a:off x="4701484" y="5054022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көрдім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FD95BF1-77B3-4913-9A92-B255DC379DB8}"/>
              </a:ext>
            </a:extLst>
          </p:cNvPr>
          <p:cNvSpPr/>
          <p:nvPr/>
        </p:nvSpPr>
        <p:spPr>
          <a:xfrm>
            <a:off x="975205" y="8654651"/>
            <a:ext cx="1882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бұзды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049CA5E-1E16-4267-9545-F10ED75AB914}"/>
              </a:ext>
            </a:extLst>
          </p:cNvPr>
          <p:cNvSpPr/>
          <p:nvPr/>
        </p:nvSpPr>
        <p:spPr>
          <a:xfrm>
            <a:off x="4701484" y="8654651"/>
            <a:ext cx="1882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ішеді</a:t>
            </a:r>
          </a:p>
        </p:txBody>
      </p:sp>
    </p:spTree>
    <p:extLst>
      <p:ext uri="{BB962C8B-B14F-4D97-AF65-F5344CB8AC3E}">
        <p14:creationId xmlns:p14="http://schemas.microsoft.com/office/powerpoint/2010/main" val="1318390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13474</TotalTime>
  <Words>30</Words>
  <Application>Microsoft Office PowerPoint</Application>
  <PresentationFormat>Произвольный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Етістіктерді қатыстырып сөйлем құра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77022747951</cp:lastModifiedBy>
  <cp:revision>298</cp:revision>
  <cp:lastPrinted>2022-06-09T13:28:25Z</cp:lastPrinted>
  <dcterms:created xsi:type="dcterms:W3CDTF">2017-04-20T05:14:33Z</dcterms:created>
  <dcterms:modified xsi:type="dcterms:W3CDTF">2023-03-25T04:33:33Z</dcterms:modified>
</cp:coreProperties>
</file>