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20"/>
  </p:notesMasterIdLst>
  <p:sldIdLst>
    <p:sldId id="256" r:id="rId2"/>
    <p:sldId id="259" r:id="rId3"/>
    <p:sldId id="260" r:id="rId4"/>
    <p:sldId id="261" r:id="rId5"/>
    <p:sldId id="262" r:id="rId6"/>
    <p:sldId id="258" r:id="rId7"/>
    <p:sldId id="257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</p:sldIdLst>
  <p:sldSz cx="7559675" cy="10691813"/>
  <p:notesSz cx="6889750" cy="100218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66FF"/>
    <a:srgbClr val="EAEAEA"/>
    <a:srgbClr val="000099"/>
    <a:srgbClr val="00CC66"/>
    <a:srgbClr val="0000CC"/>
    <a:srgbClr val="FBBBE4"/>
    <a:srgbClr val="800080"/>
    <a:srgbClr val="660033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975" autoAdjust="0"/>
    <p:restoredTop sz="94660"/>
  </p:normalViewPr>
  <p:slideViewPr>
    <p:cSldViewPr snapToGrid="0">
      <p:cViewPr varScale="1">
        <p:scale>
          <a:sx n="47" d="100"/>
          <a:sy n="47" d="100"/>
        </p:scale>
        <p:origin x="79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13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notesMaster" Target="notesMasters/notesMaster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097" cy="500629"/>
          </a:xfrm>
          <a:prstGeom prst="rect">
            <a:avLst/>
          </a:prstGeom>
        </p:spPr>
        <p:txBody>
          <a:bodyPr vert="horz" lIns="89165" tIns="44582" rIns="89165" bIns="44582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3114" y="0"/>
            <a:ext cx="2985097" cy="500629"/>
          </a:xfrm>
          <a:prstGeom prst="rect">
            <a:avLst/>
          </a:prstGeom>
        </p:spPr>
        <p:txBody>
          <a:bodyPr vert="horz" lIns="89165" tIns="44582" rIns="89165" bIns="44582" rtlCol="0"/>
          <a:lstStyle>
            <a:lvl1pPr algn="r">
              <a:defRPr sz="1300"/>
            </a:lvl1pPr>
          </a:lstStyle>
          <a:p>
            <a:fld id="{69C4F394-ACAE-4753-A361-EFFC69333AFE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9300"/>
            <a:ext cx="2660650" cy="3762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65" tIns="44582" rIns="89165" bIns="4458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517" y="4760630"/>
            <a:ext cx="5512723" cy="4510317"/>
          </a:xfrm>
          <a:prstGeom prst="rect">
            <a:avLst/>
          </a:prstGeom>
        </p:spPr>
        <p:txBody>
          <a:bodyPr vert="horz" lIns="89165" tIns="44582" rIns="89165" bIns="44582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9705"/>
            <a:ext cx="2985097" cy="500629"/>
          </a:xfrm>
          <a:prstGeom prst="rect">
            <a:avLst/>
          </a:prstGeom>
        </p:spPr>
        <p:txBody>
          <a:bodyPr vert="horz" lIns="89165" tIns="44582" rIns="89165" bIns="44582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3114" y="9519705"/>
            <a:ext cx="2985097" cy="500629"/>
          </a:xfrm>
          <a:prstGeom prst="rect">
            <a:avLst/>
          </a:prstGeom>
        </p:spPr>
        <p:txBody>
          <a:bodyPr vert="horz" lIns="89165" tIns="44582" rIns="89165" bIns="44582" rtlCol="0" anchor="b"/>
          <a:lstStyle>
            <a:lvl1pPr algn="r">
              <a:defRPr sz="1300"/>
            </a:lvl1pPr>
          </a:lstStyle>
          <a:p>
            <a:fld id="{F9FCA89E-74E5-4571-A259-B162077512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955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882A05-AAB4-4CA6-A75B-90DA6B7EE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149D94-99D3-4F80-8415-2658C7A9A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E89AE7-51C8-4C17-8223-86652ED26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C8D0F7-A225-49A7-87D1-1F0DB7E6B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373772-3985-4EB0-8263-AC45EAE9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6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AC5293-9CD1-4E53-A000-88B3C5C3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2049C8-CCCF-4501-9FEC-5AFE38CB6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8A8E4-86C0-4365-B365-E472D884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F547A8-A6C3-4CD3-9B31-4FC63BCE0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44B544-D2A0-4A98-B735-82598E12F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79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CF741F1-671C-4F15-89DB-89625F6CC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DDFE4A-918A-4DB1-BB36-DF09A345E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F59392-5B61-41F8-B420-D0A228521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E56A4E-0D61-47BE-B3FB-5CE07D3A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AA6A2A-224F-43ED-8448-93AC3F6A2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53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9E6FB-AB36-4846-8633-8CA588AE5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6D7FAA-9BE4-45EB-9902-A4B92789D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C66219-DFA1-4DB9-84C7-75FA834E4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925A3D-D619-4308-A4BF-9CA0CE685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44AAF0-17B8-445E-9992-493FF131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0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F2BF8-1361-4681-8D0B-F3B1EFFFD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353F09-4ACF-49CE-882F-320367E6E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968DE9-8E6E-4D92-95E6-2F4B757E9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C55838-DFA7-4BFB-B2D2-2B44EBB4E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B9E3DA-1BA2-4965-9E57-F8978D20E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51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E416A4-ABCA-4146-BD37-3218C03E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3FC18C-4945-4055-93F5-C2E5EDBEF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A4DAA1-AF65-4C6A-9F26-169AC8F1A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4B1ADD-595C-4059-ACCD-FC20A7378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0ADD30-C561-4E2D-A71D-E660FCBB2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C9786C3-CDCB-4ECA-B59C-5CB0FC2A4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16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CD3D4D-92FD-410A-8DD7-13DC2DBC2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6D621F-5E4E-4DD2-85B3-45448DFD0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ABDE7D8-AFB4-428E-95CA-7712CAD17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004C7E1-2FEB-49DE-8BA6-861DDD03B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E6D7F11-32A1-46C0-9FC1-6E0593C848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BBDBBB3-0477-466D-B7AE-F9CB647E7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EF3E07E-CDE7-459C-AE0C-00EEBEB4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A76928-100C-4581-9211-A385A8AB4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71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5B8104-163F-4B0C-929E-988073E85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4D9708F-E8F4-475D-B707-765166B3A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90E6E0-F0AB-4957-8D76-7994F063B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3CD69FE-E419-45AC-ACE9-AFDDA520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25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D585C3-4DDC-4214-9DC9-44CE7E64F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4327ABE-16A1-4922-B55F-C74B6A801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1FA4F7-BC53-45BE-ABD0-5DD33EF3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76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49434E-D4A7-41EF-9469-8A1245B70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399617-2696-4B17-BE69-CDA72B419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4FE7748-4A50-4E19-AEF5-622FC7024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0649BE-3125-437D-B57C-C1ED764FC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1D7C18-1EE8-4F02-8C11-828EDE2E4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9AB086-CE7F-4DAD-B47C-413B0B95B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63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98E568-C8FA-4020-9CAB-025F6CAB6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7AF3F99-9866-4058-B08C-5A8D389D5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6C7EEB-DD5C-45CC-A9E5-69936419C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ABE60E-2F38-417F-A5B6-2C55C6A37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9E40EF-AD67-467B-9D93-F86F21F7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C1ABEF-5FC6-4E41-B6FE-8A6F8AFA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1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85E91-9990-49C6-8C79-2CF6DEA1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523567-E81A-4C85-86DB-5EA5DCDF7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2EB4F1-76D1-43D9-AC10-F21836AF0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759FA-044F-496A-853D-180F39F5158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76BA23-0110-4593-85B0-79D7D112B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5C2517-84E9-4C24-B233-647474327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06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0D469-4B61-4789-B9DE-41CDE99F8A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14A5A1A-55A2-4EBC-B19E-3C92B8499F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E621EA-A544-435B-BF3B-2CA7F0BC05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77" y="264596"/>
            <a:ext cx="7335520" cy="1016261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F3890BA-7802-4BB3-ABD7-3C482F9F8B19}"/>
              </a:ext>
            </a:extLst>
          </p:cNvPr>
          <p:cNvSpPr/>
          <p:nvPr/>
        </p:nvSpPr>
        <p:spPr>
          <a:xfrm>
            <a:off x="1607837" y="4884241"/>
            <a:ext cx="434401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i="1" dirty="0" err="1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Негіздер</a:t>
            </a:r>
            <a:endParaRPr lang="ru-RU" sz="8800" b="1" i="1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79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38B14B-2A57-404F-A8E4-6C37AC6D0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6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D777B7C-C597-45C9-8AE9-3A7ABB5287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84" y="184626"/>
            <a:ext cx="7193235" cy="10322560"/>
          </a:xfrm>
        </p:spPr>
      </p:pic>
      <p:sp>
        <p:nvSpPr>
          <p:cNvPr id="6" name="Овал 5">
            <a:extLst>
              <a:ext uri="{FF2B5EF4-FFF2-40B4-BE49-F238E27FC236}">
                <a16:creationId xmlns:a16="http://schemas.microsoft.com/office/drawing/2014/main" id="{4DFBA201-420A-4953-8EAB-8D29E33735ED}"/>
              </a:ext>
            </a:extLst>
          </p:cNvPr>
          <p:cNvSpPr/>
          <p:nvPr/>
        </p:nvSpPr>
        <p:spPr>
          <a:xfrm>
            <a:off x="1137920" y="1300480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C40156FD-C734-4A6B-A1CB-5AF73914389C}"/>
              </a:ext>
            </a:extLst>
          </p:cNvPr>
          <p:cNvSpPr/>
          <p:nvPr/>
        </p:nvSpPr>
        <p:spPr>
          <a:xfrm>
            <a:off x="1137920" y="4193401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C9298C24-250A-4841-B006-1C8F30817E1B}"/>
              </a:ext>
            </a:extLst>
          </p:cNvPr>
          <p:cNvSpPr/>
          <p:nvPr/>
        </p:nvSpPr>
        <p:spPr>
          <a:xfrm>
            <a:off x="1137920" y="7167413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2F238CC1-9A20-4D39-BFBA-00BF01285571}"/>
              </a:ext>
            </a:extLst>
          </p:cNvPr>
          <p:cNvSpPr/>
          <p:nvPr/>
        </p:nvSpPr>
        <p:spPr>
          <a:xfrm>
            <a:off x="4544292" y="7674251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1352361E-8026-468D-AD8E-ED242E0A4C6F}"/>
              </a:ext>
            </a:extLst>
          </p:cNvPr>
          <p:cNvSpPr/>
          <p:nvPr/>
        </p:nvSpPr>
        <p:spPr>
          <a:xfrm>
            <a:off x="4610798" y="4544610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DF80CA84-5E4F-4106-8166-7913DEFD8D1D}"/>
              </a:ext>
            </a:extLst>
          </p:cNvPr>
          <p:cNvSpPr/>
          <p:nvPr/>
        </p:nvSpPr>
        <p:spPr>
          <a:xfrm>
            <a:off x="4544292" y="1513882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LiOH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23502A8-1985-4C69-B259-E252E1114321}"/>
              </a:ext>
            </a:extLst>
          </p:cNvPr>
          <p:cNvSpPr/>
          <p:nvPr/>
        </p:nvSpPr>
        <p:spPr>
          <a:xfrm>
            <a:off x="1197050" y="4652853"/>
            <a:ext cx="19543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Ca(OH)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23B7FA1A-E3A0-4E62-8282-8F9FCA3F62C1}"/>
              </a:ext>
            </a:extLst>
          </p:cNvPr>
          <p:cNvSpPr/>
          <p:nvPr/>
        </p:nvSpPr>
        <p:spPr>
          <a:xfrm>
            <a:off x="4647777" y="4970903"/>
            <a:ext cx="19543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Ca(OH)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803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38B14B-2A57-404F-A8E4-6C37AC6D0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6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D777B7C-C597-45C9-8AE9-3A7ABB5287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84" y="184626"/>
            <a:ext cx="7193235" cy="10322560"/>
          </a:xfrm>
        </p:spPr>
      </p:pic>
      <p:sp>
        <p:nvSpPr>
          <p:cNvPr id="6" name="Овал 5">
            <a:extLst>
              <a:ext uri="{FF2B5EF4-FFF2-40B4-BE49-F238E27FC236}">
                <a16:creationId xmlns:a16="http://schemas.microsoft.com/office/drawing/2014/main" id="{4DFBA201-420A-4953-8EAB-8D29E33735ED}"/>
              </a:ext>
            </a:extLst>
          </p:cNvPr>
          <p:cNvSpPr/>
          <p:nvPr/>
        </p:nvSpPr>
        <p:spPr>
          <a:xfrm>
            <a:off x="1137920" y="1300480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C40156FD-C734-4A6B-A1CB-5AF73914389C}"/>
              </a:ext>
            </a:extLst>
          </p:cNvPr>
          <p:cNvSpPr/>
          <p:nvPr/>
        </p:nvSpPr>
        <p:spPr>
          <a:xfrm>
            <a:off x="1137920" y="4193401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C9298C24-250A-4841-B006-1C8F30817E1B}"/>
              </a:ext>
            </a:extLst>
          </p:cNvPr>
          <p:cNvSpPr/>
          <p:nvPr/>
        </p:nvSpPr>
        <p:spPr>
          <a:xfrm>
            <a:off x="1137920" y="7167413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2F238CC1-9A20-4D39-BFBA-00BF01285571}"/>
              </a:ext>
            </a:extLst>
          </p:cNvPr>
          <p:cNvSpPr/>
          <p:nvPr/>
        </p:nvSpPr>
        <p:spPr>
          <a:xfrm>
            <a:off x="4544292" y="7674251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1352361E-8026-468D-AD8E-ED242E0A4C6F}"/>
              </a:ext>
            </a:extLst>
          </p:cNvPr>
          <p:cNvSpPr/>
          <p:nvPr/>
        </p:nvSpPr>
        <p:spPr>
          <a:xfrm>
            <a:off x="4544292" y="4560050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DF80CA84-5E4F-4106-8166-7913DEFD8D1D}"/>
              </a:ext>
            </a:extLst>
          </p:cNvPr>
          <p:cNvSpPr/>
          <p:nvPr/>
        </p:nvSpPr>
        <p:spPr>
          <a:xfrm>
            <a:off x="4544292" y="1513882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1DA6391-C51B-4C6F-BE9D-0A0290E5BC78}"/>
              </a:ext>
            </a:extLst>
          </p:cNvPr>
          <p:cNvSpPr/>
          <p:nvPr/>
        </p:nvSpPr>
        <p:spPr>
          <a:xfrm>
            <a:off x="4688599" y="1927945"/>
            <a:ext cx="17027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8A7BD0A-6541-4186-949E-2A5FB239F060}"/>
              </a:ext>
            </a:extLst>
          </p:cNvPr>
          <p:cNvSpPr/>
          <p:nvPr/>
        </p:nvSpPr>
        <p:spPr>
          <a:xfrm>
            <a:off x="1237361" y="4560050"/>
            <a:ext cx="17924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5CBC211-3681-4E89-955A-E9BCEFED8170}"/>
              </a:ext>
            </a:extLst>
          </p:cNvPr>
          <p:cNvSpPr/>
          <p:nvPr/>
        </p:nvSpPr>
        <p:spPr>
          <a:xfrm>
            <a:off x="4684746" y="4991963"/>
            <a:ext cx="16241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HNO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21FAB799-6E6D-425B-8F14-983D8F58600F}"/>
              </a:ext>
            </a:extLst>
          </p:cNvPr>
          <p:cNvSpPr/>
          <p:nvPr/>
        </p:nvSpPr>
        <p:spPr>
          <a:xfrm>
            <a:off x="1328787" y="7579107"/>
            <a:ext cx="16466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577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38B14B-2A57-404F-A8E4-6C37AC6D0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6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D777B7C-C597-45C9-8AE9-3A7ABB5287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84" y="184626"/>
            <a:ext cx="7193235" cy="10322560"/>
          </a:xfrm>
        </p:spPr>
      </p:pic>
      <p:sp>
        <p:nvSpPr>
          <p:cNvPr id="6" name="Овал 5">
            <a:extLst>
              <a:ext uri="{FF2B5EF4-FFF2-40B4-BE49-F238E27FC236}">
                <a16:creationId xmlns:a16="http://schemas.microsoft.com/office/drawing/2014/main" id="{4DFBA201-420A-4953-8EAB-8D29E33735ED}"/>
              </a:ext>
            </a:extLst>
          </p:cNvPr>
          <p:cNvSpPr/>
          <p:nvPr/>
        </p:nvSpPr>
        <p:spPr>
          <a:xfrm>
            <a:off x="1137920" y="1300480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C40156FD-C734-4A6B-A1CB-5AF73914389C}"/>
              </a:ext>
            </a:extLst>
          </p:cNvPr>
          <p:cNvSpPr/>
          <p:nvPr/>
        </p:nvSpPr>
        <p:spPr>
          <a:xfrm>
            <a:off x="1137920" y="4193401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C9298C24-250A-4841-B006-1C8F30817E1B}"/>
              </a:ext>
            </a:extLst>
          </p:cNvPr>
          <p:cNvSpPr/>
          <p:nvPr/>
        </p:nvSpPr>
        <p:spPr>
          <a:xfrm>
            <a:off x="1137920" y="7167413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2F238CC1-9A20-4D39-BFBA-00BF01285571}"/>
              </a:ext>
            </a:extLst>
          </p:cNvPr>
          <p:cNvSpPr/>
          <p:nvPr/>
        </p:nvSpPr>
        <p:spPr>
          <a:xfrm>
            <a:off x="4544292" y="7674251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1352361E-8026-468D-AD8E-ED242E0A4C6F}"/>
              </a:ext>
            </a:extLst>
          </p:cNvPr>
          <p:cNvSpPr/>
          <p:nvPr/>
        </p:nvSpPr>
        <p:spPr>
          <a:xfrm>
            <a:off x="4544292" y="4560050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DF80CA84-5E4F-4106-8166-7913DEFD8D1D}"/>
              </a:ext>
            </a:extLst>
          </p:cNvPr>
          <p:cNvSpPr/>
          <p:nvPr/>
        </p:nvSpPr>
        <p:spPr>
          <a:xfrm>
            <a:off x="4544292" y="1513882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1DA6391-C51B-4C6F-BE9D-0A0290E5BC78}"/>
              </a:ext>
            </a:extLst>
          </p:cNvPr>
          <p:cNvSpPr/>
          <p:nvPr/>
        </p:nvSpPr>
        <p:spPr>
          <a:xfrm>
            <a:off x="4430396" y="1907356"/>
            <a:ext cx="21052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8A7BD0A-6541-4186-949E-2A5FB239F060}"/>
              </a:ext>
            </a:extLst>
          </p:cNvPr>
          <p:cNvSpPr/>
          <p:nvPr/>
        </p:nvSpPr>
        <p:spPr>
          <a:xfrm>
            <a:off x="1230148" y="4560050"/>
            <a:ext cx="180690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5CBC211-3681-4E89-955A-E9BCEFED8170}"/>
              </a:ext>
            </a:extLst>
          </p:cNvPr>
          <p:cNvSpPr/>
          <p:nvPr/>
        </p:nvSpPr>
        <p:spPr>
          <a:xfrm>
            <a:off x="4667915" y="4991963"/>
            <a:ext cx="16578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21FAB799-6E6D-425B-8F14-983D8F58600F}"/>
              </a:ext>
            </a:extLst>
          </p:cNvPr>
          <p:cNvSpPr/>
          <p:nvPr/>
        </p:nvSpPr>
        <p:spPr>
          <a:xfrm>
            <a:off x="1162074" y="7579107"/>
            <a:ext cx="19800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CaHCO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079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0D469-4B61-4789-B9DE-41CDE99F8A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14A5A1A-55A2-4EBC-B19E-3C92B8499F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E621EA-A544-435B-BF3B-2CA7F0BC05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77" y="264596"/>
            <a:ext cx="7335520" cy="1016261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F3890BA-7802-4BB3-ABD7-3C482F9F8B19}"/>
              </a:ext>
            </a:extLst>
          </p:cNvPr>
          <p:cNvSpPr/>
          <p:nvPr/>
        </p:nvSpPr>
        <p:spPr>
          <a:xfrm>
            <a:off x="1259955" y="4884241"/>
            <a:ext cx="503977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i="1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Металлы</a:t>
            </a:r>
          </a:p>
        </p:txBody>
      </p:sp>
    </p:spTree>
    <p:extLst>
      <p:ext uri="{BB962C8B-B14F-4D97-AF65-F5344CB8AC3E}">
        <p14:creationId xmlns:p14="http://schemas.microsoft.com/office/powerpoint/2010/main" val="4291154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0D469-4B61-4789-B9DE-41CDE99F8A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14A5A1A-55A2-4EBC-B19E-3C92B8499F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E621EA-A544-435B-BF3B-2CA7F0BC05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77" y="264596"/>
            <a:ext cx="7335520" cy="1016261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F3890BA-7802-4BB3-ABD7-3C482F9F8B19}"/>
              </a:ext>
            </a:extLst>
          </p:cNvPr>
          <p:cNvSpPr/>
          <p:nvPr/>
        </p:nvSpPr>
        <p:spPr>
          <a:xfrm>
            <a:off x="692140" y="4884241"/>
            <a:ext cx="617540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i="1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Неметаллы</a:t>
            </a:r>
          </a:p>
        </p:txBody>
      </p:sp>
    </p:spTree>
    <p:extLst>
      <p:ext uri="{BB962C8B-B14F-4D97-AF65-F5344CB8AC3E}">
        <p14:creationId xmlns:p14="http://schemas.microsoft.com/office/powerpoint/2010/main" val="1452595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0D469-4B61-4789-B9DE-41CDE99F8A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14A5A1A-55A2-4EBC-B19E-3C92B8499F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E621EA-A544-435B-BF3B-2CA7F0BC05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77" y="264596"/>
            <a:ext cx="7335520" cy="1016261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F3890BA-7802-4BB3-ABD7-3C482F9F8B19}"/>
              </a:ext>
            </a:extLst>
          </p:cNvPr>
          <p:cNvSpPr/>
          <p:nvPr/>
        </p:nvSpPr>
        <p:spPr>
          <a:xfrm>
            <a:off x="1780578" y="4884241"/>
            <a:ext cx="399853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i="1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Оксиды</a:t>
            </a:r>
          </a:p>
        </p:txBody>
      </p:sp>
    </p:spTree>
    <p:extLst>
      <p:ext uri="{BB962C8B-B14F-4D97-AF65-F5344CB8AC3E}">
        <p14:creationId xmlns:p14="http://schemas.microsoft.com/office/powerpoint/2010/main" val="1968856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0D469-4B61-4789-B9DE-41CDE99F8A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14A5A1A-55A2-4EBC-B19E-3C92B8499F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E621EA-A544-435B-BF3B-2CA7F0BC05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77" y="264596"/>
            <a:ext cx="7335520" cy="1016261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F3890BA-7802-4BB3-ABD7-3C482F9F8B19}"/>
              </a:ext>
            </a:extLst>
          </p:cNvPr>
          <p:cNvSpPr/>
          <p:nvPr/>
        </p:nvSpPr>
        <p:spPr>
          <a:xfrm>
            <a:off x="985490" y="4884241"/>
            <a:ext cx="558871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8800" b="1" i="1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</a:t>
            </a:r>
            <a:endParaRPr lang="ru-RU" sz="8800" b="1" i="1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817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0D469-4B61-4789-B9DE-41CDE99F8A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14A5A1A-55A2-4EBC-B19E-3C92B8499F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E621EA-A544-435B-BF3B-2CA7F0BC05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77" y="264596"/>
            <a:ext cx="7335520" cy="1016261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F3890BA-7802-4BB3-ABD7-3C482F9F8B19}"/>
              </a:ext>
            </a:extLst>
          </p:cNvPr>
          <p:cNvSpPr/>
          <p:nvPr/>
        </p:nvSpPr>
        <p:spPr>
          <a:xfrm>
            <a:off x="1339112" y="4884241"/>
            <a:ext cx="488146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i="1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Кислоты</a:t>
            </a:r>
          </a:p>
        </p:txBody>
      </p:sp>
    </p:spTree>
    <p:extLst>
      <p:ext uri="{BB962C8B-B14F-4D97-AF65-F5344CB8AC3E}">
        <p14:creationId xmlns:p14="http://schemas.microsoft.com/office/powerpoint/2010/main" val="549097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0D469-4B61-4789-B9DE-41CDE99F8A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14A5A1A-55A2-4EBC-B19E-3C92B8499F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E621EA-A544-435B-BF3B-2CA7F0BC05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77" y="264596"/>
            <a:ext cx="7335520" cy="1016261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F3890BA-7802-4BB3-ABD7-3C482F9F8B19}"/>
              </a:ext>
            </a:extLst>
          </p:cNvPr>
          <p:cNvSpPr/>
          <p:nvPr/>
        </p:nvSpPr>
        <p:spPr>
          <a:xfrm>
            <a:off x="2435342" y="4884241"/>
            <a:ext cx="268900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8800" b="1" i="1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Соли</a:t>
            </a:r>
            <a:endParaRPr lang="ru-RU" sz="8800" b="1" i="1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401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0D469-4B61-4789-B9DE-41CDE99F8A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14A5A1A-55A2-4EBC-B19E-3C92B8499F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E621EA-A544-435B-BF3B-2CA7F0BC05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77" y="264596"/>
            <a:ext cx="7335520" cy="1016261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F3890BA-7802-4BB3-ABD7-3C482F9F8B19}"/>
              </a:ext>
            </a:extLst>
          </p:cNvPr>
          <p:cNvSpPr/>
          <p:nvPr/>
        </p:nvSpPr>
        <p:spPr>
          <a:xfrm>
            <a:off x="1207729" y="4884241"/>
            <a:ext cx="514422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i="1" dirty="0" err="1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Оксидтер</a:t>
            </a:r>
            <a:endParaRPr lang="ru-RU" sz="8800" b="1" i="1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01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0D469-4B61-4789-B9DE-41CDE99F8A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14A5A1A-55A2-4EBC-B19E-3C92B8499F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E621EA-A544-435B-BF3B-2CA7F0BC05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77" y="264596"/>
            <a:ext cx="7335520" cy="1016261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F3890BA-7802-4BB3-ABD7-3C482F9F8B19}"/>
              </a:ext>
            </a:extLst>
          </p:cNvPr>
          <p:cNvSpPr/>
          <p:nvPr/>
        </p:nvSpPr>
        <p:spPr>
          <a:xfrm>
            <a:off x="633790" y="4884241"/>
            <a:ext cx="629210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i="1" dirty="0" err="1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Қышқылдар</a:t>
            </a:r>
            <a:endParaRPr lang="ru-RU" sz="8800" b="1" i="1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26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0D469-4B61-4789-B9DE-41CDE99F8A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14A5A1A-55A2-4EBC-B19E-3C92B8499F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E621EA-A544-435B-BF3B-2CA7F0BC05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77" y="264596"/>
            <a:ext cx="7335520" cy="1016261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F3890BA-7802-4BB3-ABD7-3C482F9F8B19}"/>
              </a:ext>
            </a:extLst>
          </p:cNvPr>
          <p:cNvSpPr/>
          <p:nvPr/>
        </p:nvSpPr>
        <p:spPr>
          <a:xfrm>
            <a:off x="2003779" y="4884241"/>
            <a:ext cx="355212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i="1" dirty="0" err="1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Тұздар</a:t>
            </a:r>
            <a:endParaRPr lang="ru-RU" sz="8800" b="1" i="1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226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0D469-4B61-4789-B9DE-41CDE99F8A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14A5A1A-55A2-4EBC-B19E-3C92B8499F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E621EA-A544-435B-BF3B-2CA7F0BC05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77" y="390820"/>
            <a:ext cx="7335520" cy="1016261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F3890BA-7802-4BB3-ABD7-3C482F9F8B19}"/>
              </a:ext>
            </a:extLst>
          </p:cNvPr>
          <p:cNvSpPr/>
          <p:nvPr/>
        </p:nvSpPr>
        <p:spPr>
          <a:xfrm>
            <a:off x="1096449" y="4884241"/>
            <a:ext cx="536678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i="1" dirty="0" err="1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Металдар</a:t>
            </a:r>
            <a:endParaRPr lang="ru-RU" sz="8800" b="1" i="1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031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0D469-4B61-4789-B9DE-41CDE99F8A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14A5A1A-55A2-4EBC-B19E-3C92B8499F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E621EA-A544-435B-BF3B-2CA7F0BC05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77" y="264596"/>
            <a:ext cx="7335520" cy="1016261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F3890BA-7802-4BB3-ABD7-3C482F9F8B19}"/>
              </a:ext>
            </a:extLst>
          </p:cNvPr>
          <p:cNvSpPr/>
          <p:nvPr/>
        </p:nvSpPr>
        <p:spPr>
          <a:xfrm>
            <a:off x="686218" y="4843601"/>
            <a:ext cx="6379567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i="1" dirty="0" err="1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Бейметалдар</a:t>
            </a:r>
            <a:endParaRPr lang="ru-RU" sz="8000" b="1" i="1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8000" b="1" i="1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377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38B14B-2A57-404F-A8E4-6C37AC6D0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6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D777B7C-C597-45C9-8AE9-3A7ABB5287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84" y="184626"/>
            <a:ext cx="7193235" cy="10322560"/>
          </a:xfrm>
        </p:spPr>
      </p:pic>
      <p:sp>
        <p:nvSpPr>
          <p:cNvPr id="6" name="Овал 5">
            <a:extLst>
              <a:ext uri="{FF2B5EF4-FFF2-40B4-BE49-F238E27FC236}">
                <a16:creationId xmlns:a16="http://schemas.microsoft.com/office/drawing/2014/main" id="{4DFBA201-420A-4953-8EAB-8D29E33735ED}"/>
              </a:ext>
            </a:extLst>
          </p:cNvPr>
          <p:cNvSpPr/>
          <p:nvPr/>
        </p:nvSpPr>
        <p:spPr>
          <a:xfrm>
            <a:off x="1137920" y="1300480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E9C5134C-6ED6-4963-B575-5AD718F942AD}"/>
              </a:ext>
            </a:extLst>
          </p:cNvPr>
          <p:cNvSpPr/>
          <p:nvPr/>
        </p:nvSpPr>
        <p:spPr>
          <a:xfrm>
            <a:off x="4496265" y="1595162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C40156FD-C734-4A6B-A1CB-5AF73914389C}"/>
              </a:ext>
            </a:extLst>
          </p:cNvPr>
          <p:cNvSpPr/>
          <p:nvPr/>
        </p:nvSpPr>
        <p:spPr>
          <a:xfrm>
            <a:off x="1137920" y="4193401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C9298C24-250A-4841-B006-1C8F30817E1B}"/>
              </a:ext>
            </a:extLst>
          </p:cNvPr>
          <p:cNvSpPr/>
          <p:nvPr/>
        </p:nvSpPr>
        <p:spPr>
          <a:xfrm>
            <a:off x="1137920" y="7167413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2F238CC1-9A20-4D39-BFBA-00BF01285571}"/>
              </a:ext>
            </a:extLst>
          </p:cNvPr>
          <p:cNvSpPr/>
          <p:nvPr/>
        </p:nvSpPr>
        <p:spPr>
          <a:xfrm>
            <a:off x="4544292" y="7674251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1352361E-8026-468D-AD8E-ED242E0A4C6F}"/>
              </a:ext>
            </a:extLst>
          </p:cNvPr>
          <p:cNvSpPr/>
          <p:nvPr/>
        </p:nvSpPr>
        <p:spPr>
          <a:xfrm>
            <a:off x="4610798" y="4544610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633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38B14B-2A57-404F-A8E4-6C37AC6D0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6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D777B7C-C597-45C9-8AE9-3A7ABB5287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84" y="184626"/>
            <a:ext cx="7193235" cy="10322560"/>
          </a:xfrm>
        </p:spPr>
      </p:pic>
      <p:sp>
        <p:nvSpPr>
          <p:cNvPr id="6" name="Овал 5">
            <a:extLst>
              <a:ext uri="{FF2B5EF4-FFF2-40B4-BE49-F238E27FC236}">
                <a16:creationId xmlns:a16="http://schemas.microsoft.com/office/drawing/2014/main" id="{4DFBA201-420A-4953-8EAB-8D29E33735ED}"/>
              </a:ext>
            </a:extLst>
          </p:cNvPr>
          <p:cNvSpPr/>
          <p:nvPr/>
        </p:nvSpPr>
        <p:spPr>
          <a:xfrm>
            <a:off x="1137920" y="1300480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C40156FD-C734-4A6B-A1CB-5AF73914389C}"/>
              </a:ext>
            </a:extLst>
          </p:cNvPr>
          <p:cNvSpPr/>
          <p:nvPr/>
        </p:nvSpPr>
        <p:spPr>
          <a:xfrm>
            <a:off x="1137920" y="4193401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C9298C24-250A-4841-B006-1C8F30817E1B}"/>
              </a:ext>
            </a:extLst>
          </p:cNvPr>
          <p:cNvSpPr/>
          <p:nvPr/>
        </p:nvSpPr>
        <p:spPr>
          <a:xfrm>
            <a:off x="1137920" y="7167413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2F238CC1-9A20-4D39-BFBA-00BF01285571}"/>
              </a:ext>
            </a:extLst>
          </p:cNvPr>
          <p:cNvSpPr/>
          <p:nvPr/>
        </p:nvSpPr>
        <p:spPr>
          <a:xfrm>
            <a:off x="4544292" y="7674251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1352361E-8026-468D-AD8E-ED242E0A4C6F}"/>
              </a:ext>
            </a:extLst>
          </p:cNvPr>
          <p:cNvSpPr/>
          <p:nvPr/>
        </p:nvSpPr>
        <p:spPr>
          <a:xfrm>
            <a:off x="4610798" y="4544610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DF80CA84-5E4F-4106-8166-7913DEFD8D1D}"/>
              </a:ext>
            </a:extLst>
          </p:cNvPr>
          <p:cNvSpPr/>
          <p:nvPr/>
        </p:nvSpPr>
        <p:spPr>
          <a:xfrm>
            <a:off x="4544292" y="1513882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741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38B14B-2A57-404F-A8E4-6C37AC6D0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6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D777B7C-C597-45C9-8AE9-3A7ABB5287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84" y="184626"/>
            <a:ext cx="7193235" cy="10322560"/>
          </a:xfrm>
        </p:spPr>
      </p:pic>
      <p:sp>
        <p:nvSpPr>
          <p:cNvPr id="6" name="Овал 5">
            <a:extLst>
              <a:ext uri="{FF2B5EF4-FFF2-40B4-BE49-F238E27FC236}">
                <a16:creationId xmlns:a16="http://schemas.microsoft.com/office/drawing/2014/main" id="{4DFBA201-420A-4953-8EAB-8D29E33735ED}"/>
              </a:ext>
            </a:extLst>
          </p:cNvPr>
          <p:cNvSpPr/>
          <p:nvPr/>
        </p:nvSpPr>
        <p:spPr>
          <a:xfrm>
            <a:off x="1137920" y="1300480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C40156FD-C734-4A6B-A1CB-5AF73914389C}"/>
              </a:ext>
            </a:extLst>
          </p:cNvPr>
          <p:cNvSpPr/>
          <p:nvPr/>
        </p:nvSpPr>
        <p:spPr>
          <a:xfrm>
            <a:off x="1137920" y="4193401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C9298C24-250A-4841-B006-1C8F30817E1B}"/>
              </a:ext>
            </a:extLst>
          </p:cNvPr>
          <p:cNvSpPr/>
          <p:nvPr/>
        </p:nvSpPr>
        <p:spPr>
          <a:xfrm>
            <a:off x="1137920" y="7167413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2F238CC1-9A20-4D39-BFBA-00BF01285571}"/>
              </a:ext>
            </a:extLst>
          </p:cNvPr>
          <p:cNvSpPr/>
          <p:nvPr/>
        </p:nvSpPr>
        <p:spPr>
          <a:xfrm>
            <a:off x="4544292" y="7674251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1352361E-8026-468D-AD8E-ED242E0A4C6F}"/>
              </a:ext>
            </a:extLst>
          </p:cNvPr>
          <p:cNvSpPr/>
          <p:nvPr/>
        </p:nvSpPr>
        <p:spPr>
          <a:xfrm>
            <a:off x="4610798" y="4544610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DF80CA84-5E4F-4106-8166-7913DEFD8D1D}"/>
              </a:ext>
            </a:extLst>
          </p:cNvPr>
          <p:cNvSpPr/>
          <p:nvPr/>
        </p:nvSpPr>
        <p:spPr>
          <a:xfrm>
            <a:off x="4544292" y="1513882"/>
            <a:ext cx="1991360" cy="1503680"/>
          </a:xfrm>
          <a:prstGeom prst="ellips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2145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16359</TotalTime>
  <Words>51</Words>
  <Application>Microsoft Office PowerPoint</Application>
  <PresentationFormat>Произвольный</PresentationFormat>
  <Paragraphs>43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Эльдар Тазабеков</dc:creator>
  <cp:lastModifiedBy>77021117737</cp:lastModifiedBy>
  <cp:revision>268</cp:revision>
  <cp:lastPrinted>2022-11-30T07:54:06Z</cp:lastPrinted>
  <dcterms:created xsi:type="dcterms:W3CDTF">2017-04-20T05:14:33Z</dcterms:created>
  <dcterms:modified xsi:type="dcterms:W3CDTF">2022-12-03T08:49:48Z</dcterms:modified>
</cp:coreProperties>
</file>