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8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38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1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4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5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8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16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69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0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4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13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E37A-C71C-4526-AECF-7D16AC68544B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04CF-DAED-42AC-AC28-5F3C2E4A3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68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microsoft.com/office/2007/relationships/hdphoto" Target="../media/hdphoto2.wdp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>
            <a:extLst>
              <a:ext uri="{FF2B5EF4-FFF2-40B4-BE49-F238E27FC236}">
                <a16:creationId xmlns:a16="http://schemas.microsoft.com/office/drawing/2014/main" id="{DACF2CF1-F455-5FD3-DDE5-2747282F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72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C16697-06AE-FE3E-998A-67F8183D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57" y="7127424"/>
            <a:ext cx="1686232" cy="16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3A1BE-7116-BB7C-89C1-F7EF745C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881" y="7049729"/>
            <a:ext cx="1686232" cy="16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F9F979-EAA5-8B19-470C-677FACBA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558" y="7127424"/>
            <a:ext cx="1686232" cy="16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564271F-6154-6066-85FB-DC25A2C94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5340" r="26129" b="3190"/>
          <a:stretch/>
        </p:blipFill>
        <p:spPr bwMode="auto">
          <a:xfrm>
            <a:off x="9792467" y="4547418"/>
            <a:ext cx="2567914" cy="26596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21383759-35B9-524F-A434-3293A84C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69" y="0"/>
            <a:ext cx="1983196" cy="198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BBF106A-B0B5-B0BC-F08E-E2A7BED3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790" y="1983196"/>
            <a:ext cx="2478344" cy="24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3B34FF7-C09C-B2F9-11D7-FA2B27D81A55}"/>
              </a:ext>
            </a:extLst>
          </p:cNvPr>
          <p:cNvGrpSpPr/>
          <p:nvPr/>
        </p:nvGrpSpPr>
        <p:grpSpPr>
          <a:xfrm>
            <a:off x="1222731" y="4104965"/>
            <a:ext cx="1876926" cy="1858297"/>
            <a:chOff x="1222731" y="4104965"/>
            <a:chExt cx="1876926" cy="1858297"/>
          </a:xfrm>
        </p:grpSpPr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CCF4040E-8AFC-D2C6-A455-5ADBD88CB3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24" b="94906" l="9989" r="89983">
                          <a14:foregroundMark x1="49429" y1="4024" x2="49429" y2="4024"/>
                          <a14:foregroundMark x1="46832" y1="94906" x2="46832" y2="94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t="2006" r="19989" b="3800"/>
            <a:stretch/>
          </p:blipFill>
          <p:spPr bwMode="auto">
            <a:xfrm>
              <a:off x="1222731" y="4104965"/>
              <a:ext cx="1876926" cy="18582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AB2BC6-6915-7198-F2B2-310DD637F3FA}"/>
                </a:ext>
              </a:extLst>
            </p:cNvPr>
            <p:cNvSpPr txBox="1"/>
            <p:nvPr/>
          </p:nvSpPr>
          <p:spPr>
            <a:xfrm>
              <a:off x="1702127" y="4741725"/>
              <a:ext cx="8787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3200" b="1" dirty="0">
                  <a:latin typeface="AdLib Win95BT" panose="04040805040B02020603" pitchFamily="82" charset="0"/>
                </a:rPr>
                <a:t>1-4</a:t>
              </a:r>
              <a:endParaRPr lang="ru-RU" sz="3200" b="1" dirty="0">
                <a:latin typeface="AdLib Win95BT" panose="04040805040B02020603" pitchFamily="82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DADB85F-6F17-1A5B-2F60-3052303CC410}"/>
              </a:ext>
            </a:extLst>
          </p:cNvPr>
          <p:cNvGrpSpPr/>
          <p:nvPr/>
        </p:nvGrpSpPr>
        <p:grpSpPr>
          <a:xfrm>
            <a:off x="3754712" y="2295130"/>
            <a:ext cx="1686233" cy="1686233"/>
            <a:chOff x="3754712" y="2295130"/>
            <a:chExt cx="1686233" cy="1686233"/>
          </a:xfrm>
        </p:grpSpPr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17DB3DA5-D1D9-40F2-F801-C411B7BDB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78" b="96556" l="2111" r="97444">
                          <a14:foregroundMark x1="6889" y1="51000" x2="8111" y2="53778"/>
                          <a14:foregroundMark x1="34889" y1="91111" x2="34889" y2="91111"/>
                          <a14:foregroundMark x1="94667" y1="54000" x2="94667" y2="54000"/>
                          <a14:foregroundMark x1="55222" y1="1778" x2="55222" y2="1778"/>
                          <a14:foregroundMark x1="38778" y1="3667" x2="38778" y2="3667"/>
                          <a14:foregroundMark x1="2333" y1="52222" x2="2333" y2="52222"/>
                          <a14:foregroundMark x1="48778" y1="96556" x2="48778" y2="96556"/>
                          <a14:foregroundMark x1="97444" y1="48222" x2="97444" y2="48222"/>
                          <a14:foregroundMark x1="39111" y1="4556" x2="39111" y2="4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712" y="2295130"/>
              <a:ext cx="1686233" cy="1686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D6BB6E-5F3D-3048-A67D-D8C6AF994415}"/>
                </a:ext>
              </a:extLst>
            </p:cNvPr>
            <p:cNvSpPr txBox="1"/>
            <p:nvPr/>
          </p:nvSpPr>
          <p:spPr>
            <a:xfrm>
              <a:off x="4201725" y="2905780"/>
              <a:ext cx="7922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800" b="1" dirty="0">
                  <a:latin typeface="AdLib Win95BT" panose="04040805040B02020603" pitchFamily="82" charset="0"/>
                </a:rPr>
                <a:t>5-7</a:t>
              </a:r>
              <a:endParaRPr lang="ru-RU" sz="2800" b="1" dirty="0">
                <a:latin typeface="AdLib Win95BT" panose="04040805040B02020603" pitchFamily="82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4D6EBE7-2428-ABB1-7A6A-9A9CE4C1C1CE}"/>
              </a:ext>
            </a:extLst>
          </p:cNvPr>
          <p:cNvGrpSpPr/>
          <p:nvPr/>
        </p:nvGrpSpPr>
        <p:grpSpPr>
          <a:xfrm>
            <a:off x="4566002" y="432616"/>
            <a:ext cx="2767461" cy="1465009"/>
            <a:chOff x="4566002" y="432616"/>
            <a:chExt cx="2767461" cy="1465009"/>
          </a:xfrm>
        </p:grpSpPr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FBB904F8-B482-EFBB-E84A-77A604239C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766" b="89646" l="8417" r="93250">
                          <a14:foregroundMark x1="50417" y1="7766" x2="50417" y2="7766"/>
                          <a14:foregroundMark x1="93250" y1="13488" x2="93250" y2="13488"/>
                          <a14:foregroundMark x1="8417" y1="74523" x2="8417" y2="74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4" t="5548" r="5447" b="18279"/>
            <a:stretch/>
          </p:blipFill>
          <p:spPr bwMode="auto">
            <a:xfrm>
              <a:off x="4566002" y="432616"/>
              <a:ext cx="2767461" cy="1465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5B49B6-D1C6-4743-C542-11D6C350A957}"/>
                </a:ext>
              </a:extLst>
            </p:cNvPr>
            <p:cNvSpPr txBox="1"/>
            <p:nvPr/>
          </p:nvSpPr>
          <p:spPr>
            <a:xfrm>
              <a:off x="5351126" y="700436"/>
              <a:ext cx="1037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2800" b="1" dirty="0">
                  <a:latin typeface="AdLib Win95BT" panose="04040805040B02020603" pitchFamily="82" charset="0"/>
                </a:rPr>
                <a:t>8-10</a:t>
              </a:r>
              <a:endParaRPr lang="ru-RU" sz="2800" b="1" dirty="0">
                <a:latin typeface="AdLib Win95BT" panose="04040805040B02020603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5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00312 -0.3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oroe-byistroe-prizemle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00287 -0.70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3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oroe-byistroe-prizemle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0352 -1.011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5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oroe-byistroe-prizemle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1394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AdLib Win95BT</vt:lpstr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Сымбат Азылкиясова</dc:creator>
  <cp:lastModifiedBy>Сымбат Азылкиясова</cp:lastModifiedBy>
  <cp:revision>2</cp:revision>
  <dcterms:created xsi:type="dcterms:W3CDTF">2022-12-13T21:16:44Z</dcterms:created>
  <dcterms:modified xsi:type="dcterms:W3CDTF">2023-01-24T03:41:02Z</dcterms:modified>
</cp:coreProperties>
</file>