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5"/>
  </p:notesMasterIdLst>
  <p:sldIdLst>
    <p:sldId id="300" r:id="rId2"/>
    <p:sldId id="301" r:id="rId3"/>
    <p:sldId id="302" r:id="rId4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00"/>
    <a:srgbClr val="66FF66"/>
    <a:srgbClr val="00FF00"/>
    <a:srgbClr val="00CC66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47" d="100"/>
          <a:sy n="47" d="100"/>
        </p:scale>
        <p:origin x="7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109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4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r">
              <a:defRPr sz="1200"/>
            </a:lvl1pPr>
          </a:lstStyle>
          <a:p>
            <a:fld id="{69C4F394-ACAE-4753-A361-EFFC69333AFE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74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71" tIns="44584" rIns="89171" bIns="445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71" tIns="44584" rIns="89171" bIns="4458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4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r">
              <a:defRPr sz="12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4" Type="http://schemas.microsoft.com/office/2007/relationships/hdphoto" Target="../media/hdphoto1.wdp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4" Type="http://schemas.microsoft.com/office/2007/relationships/hdphoto" Target="../media/hdphoto1.wdp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4" Type="http://schemas.microsoft.com/office/2007/relationships/hdphoto" Target="../media/hdphoto1.wdp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218286-B5EB-4484-A1E9-CA50A104D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-1" y="-1"/>
            <a:ext cx="5558590" cy="283945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ACAE45-2DE6-4DE9-8695-439C90FF68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284621" y="92241"/>
            <a:ext cx="4082549" cy="2839453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16EE2B6F-32A0-4E38-B690-45570B6DBCEF}"/>
              </a:ext>
            </a:extLst>
          </p:cNvPr>
          <p:cNvSpPr/>
          <p:nvPr/>
        </p:nvSpPr>
        <p:spPr>
          <a:xfrm>
            <a:off x="409074" y="481263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Кальций </a:t>
            </a:r>
          </a:p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гидриді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74B2B4E-7D82-4F67-987C-F1FFCAACEFF3}"/>
              </a:ext>
            </a:extLst>
          </p:cNvPr>
          <p:cNvSpPr/>
          <p:nvPr/>
        </p:nvSpPr>
        <p:spPr>
          <a:xfrm>
            <a:off x="4860757" y="473240"/>
            <a:ext cx="2289844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CaH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E7E74D1-5C6D-4C33-9300-40BA0F2341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-1" y="2747208"/>
            <a:ext cx="5558590" cy="283945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CCAAB1A-A2B4-409F-B390-1345DEC62D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284621" y="2839451"/>
            <a:ext cx="4082549" cy="2839453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C0D8DE87-ED32-42D1-845A-B5BD48B6FA15}"/>
              </a:ext>
            </a:extLst>
          </p:cNvPr>
          <p:cNvSpPr/>
          <p:nvPr/>
        </p:nvSpPr>
        <p:spPr>
          <a:xfrm>
            <a:off x="409073" y="3136230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Кальций </a:t>
            </a:r>
          </a:p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хлориді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5FDF5634-CEC5-45FF-B818-0119E7E6CCA9}"/>
              </a:ext>
            </a:extLst>
          </p:cNvPr>
          <p:cNvSpPr/>
          <p:nvPr/>
        </p:nvSpPr>
        <p:spPr>
          <a:xfrm>
            <a:off x="4860757" y="3200398"/>
            <a:ext cx="2289844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CaСl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823179C-1788-42BA-A754-19D1D2AA97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0" y="5518236"/>
            <a:ext cx="5558590" cy="283945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33AD7BF-FA96-4A4B-848B-2258CA1D9F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312120" y="5582404"/>
            <a:ext cx="4082549" cy="2839453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5657A52-13ED-4018-9AED-6C1E8F38844B}"/>
              </a:ext>
            </a:extLst>
          </p:cNvPr>
          <p:cNvSpPr/>
          <p:nvPr/>
        </p:nvSpPr>
        <p:spPr>
          <a:xfrm>
            <a:off x="436573" y="5931320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Кальций </a:t>
            </a:r>
          </a:p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оксиді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3AE44A39-500C-4A65-8443-17F46AB00B91}"/>
              </a:ext>
            </a:extLst>
          </p:cNvPr>
          <p:cNvSpPr/>
          <p:nvPr/>
        </p:nvSpPr>
        <p:spPr>
          <a:xfrm>
            <a:off x="4860757" y="5932464"/>
            <a:ext cx="2188454" cy="197317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4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D3C440B-0C9B-42C0-ADB3-6644E9143045}"/>
              </a:ext>
            </a:extLst>
          </p:cNvPr>
          <p:cNvSpPr/>
          <p:nvPr/>
        </p:nvSpPr>
        <p:spPr>
          <a:xfrm>
            <a:off x="6509961" y="1321272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FD88BAF-E7AD-454E-B49F-A0D14CE6ACAE}"/>
              </a:ext>
            </a:extLst>
          </p:cNvPr>
          <p:cNvSpPr/>
          <p:nvPr/>
        </p:nvSpPr>
        <p:spPr>
          <a:xfrm>
            <a:off x="6629861" y="4036151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218286-B5EB-4484-A1E9-CA50A104D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-1" y="-1"/>
            <a:ext cx="5558590" cy="283945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ACAE45-2DE6-4DE9-8695-439C90FF68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284621" y="92242"/>
            <a:ext cx="4082549" cy="2839453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16EE2B6F-32A0-4E38-B690-45570B6DBCEF}"/>
              </a:ext>
            </a:extLst>
          </p:cNvPr>
          <p:cNvSpPr/>
          <p:nvPr/>
        </p:nvSpPr>
        <p:spPr>
          <a:xfrm>
            <a:off x="409074" y="481263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Кальций </a:t>
            </a:r>
          </a:p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нитриді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74B2B4E-7D82-4F67-987C-F1FFCAACEFF3}"/>
              </a:ext>
            </a:extLst>
          </p:cNvPr>
          <p:cNvSpPr/>
          <p:nvPr/>
        </p:nvSpPr>
        <p:spPr>
          <a:xfrm>
            <a:off x="4860757" y="505326"/>
            <a:ext cx="2289844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kk-KZ" sz="4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E7E74D1-5C6D-4C33-9300-40BA0F2341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-1" y="2747208"/>
            <a:ext cx="5558590" cy="283945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CCAAB1A-A2B4-409F-B390-1345DEC62D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284621" y="2839451"/>
            <a:ext cx="4082549" cy="2839453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C0D8DE87-ED32-42D1-845A-B5BD48B6FA15}"/>
              </a:ext>
            </a:extLst>
          </p:cNvPr>
          <p:cNvSpPr/>
          <p:nvPr/>
        </p:nvSpPr>
        <p:spPr>
          <a:xfrm>
            <a:off x="409073" y="3136230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Кальций </a:t>
            </a:r>
          </a:p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карбиді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5FDF5634-CEC5-45FF-B818-0119E7E6CCA9}"/>
              </a:ext>
            </a:extLst>
          </p:cNvPr>
          <p:cNvSpPr/>
          <p:nvPr/>
        </p:nvSpPr>
        <p:spPr>
          <a:xfrm>
            <a:off x="4860757" y="3200398"/>
            <a:ext cx="2289844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kk-KZ" sz="4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823179C-1788-42BA-A754-19D1D2AA97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0" y="5518236"/>
            <a:ext cx="5558590" cy="283945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33AD7BF-FA96-4A4B-848B-2258CA1D9F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312120" y="5582404"/>
            <a:ext cx="4082549" cy="2839453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5657A52-13ED-4018-9AED-6C1E8F38844B}"/>
              </a:ext>
            </a:extLst>
          </p:cNvPr>
          <p:cNvSpPr/>
          <p:nvPr/>
        </p:nvSpPr>
        <p:spPr>
          <a:xfrm>
            <a:off x="436573" y="5931320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Кальций </a:t>
            </a:r>
          </a:p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сулфиді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3AE44A39-500C-4A65-8443-17F46AB00B91}"/>
              </a:ext>
            </a:extLst>
          </p:cNvPr>
          <p:cNvSpPr/>
          <p:nvPr/>
        </p:nvSpPr>
        <p:spPr>
          <a:xfrm>
            <a:off x="4860757" y="5932464"/>
            <a:ext cx="2289844" cy="197317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CaS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FD88BAF-E7AD-454E-B49F-A0D14CE6ACAE}"/>
              </a:ext>
            </a:extLst>
          </p:cNvPr>
          <p:cNvSpPr/>
          <p:nvPr/>
        </p:nvSpPr>
        <p:spPr>
          <a:xfrm>
            <a:off x="6487200" y="4103928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0635D33-B77A-AD9F-2563-5BE651F10B9B}"/>
              </a:ext>
            </a:extLst>
          </p:cNvPr>
          <p:cNvSpPr/>
          <p:nvPr/>
        </p:nvSpPr>
        <p:spPr>
          <a:xfrm>
            <a:off x="5927307" y="1312335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3E32F4F-3C3F-9C32-445F-4CB2DD745ADF}"/>
              </a:ext>
            </a:extLst>
          </p:cNvPr>
          <p:cNvSpPr/>
          <p:nvPr/>
        </p:nvSpPr>
        <p:spPr>
          <a:xfrm>
            <a:off x="6538954" y="1312335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9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218286-B5EB-4484-A1E9-CA50A104D9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-1" y="-1"/>
            <a:ext cx="5558590" cy="283945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ACAE45-2DE6-4DE9-8695-439C90FF68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284621" y="92241"/>
            <a:ext cx="4082549" cy="2839453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16EE2B6F-32A0-4E38-B690-45570B6DBCEF}"/>
              </a:ext>
            </a:extLst>
          </p:cNvPr>
          <p:cNvSpPr/>
          <p:nvPr/>
        </p:nvSpPr>
        <p:spPr>
          <a:xfrm>
            <a:off x="409074" y="481263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Кальций </a:t>
            </a:r>
          </a:p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сульфаты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74B2B4E-7D82-4F67-987C-F1FFCAACEFF3}"/>
              </a:ext>
            </a:extLst>
          </p:cNvPr>
          <p:cNvSpPr/>
          <p:nvPr/>
        </p:nvSpPr>
        <p:spPr>
          <a:xfrm>
            <a:off x="4860757" y="473240"/>
            <a:ext cx="2289844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E7E74D1-5C6D-4C33-9300-40BA0F2341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-1" y="2747208"/>
            <a:ext cx="5558590" cy="283945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CCAAB1A-A2B4-409F-B390-1345DEC62D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284621" y="2839451"/>
            <a:ext cx="4082549" cy="2839453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C0D8DE87-ED32-42D1-845A-B5BD48B6FA15}"/>
              </a:ext>
            </a:extLst>
          </p:cNvPr>
          <p:cNvSpPr/>
          <p:nvPr/>
        </p:nvSpPr>
        <p:spPr>
          <a:xfrm>
            <a:off x="409073" y="3136230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Кальций </a:t>
            </a:r>
          </a:p>
          <a:p>
            <a:pPr algn="ctr"/>
            <a:r>
              <a:rPr lang="kk-K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гидроксиді</a:t>
            </a:r>
            <a:endParaRPr lang="ru-RU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5FDF5634-CEC5-45FF-B818-0119E7E6CCA9}"/>
              </a:ext>
            </a:extLst>
          </p:cNvPr>
          <p:cNvSpPr/>
          <p:nvPr/>
        </p:nvSpPr>
        <p:spPr>
          <a:xfrm>
            <a:off x="4860757" y="3200398"/>
            <a:ext cx="2289844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Ca(OH)</a:t>
            </a:r>
            <a:endParaRPr lang="ru-RU" sz="4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823179C-1788-42BA-A754-19D1D2AA97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2" r="39773" b="69820"/>
          <a:stretch/>
        </p:blipFill>
        <p:spPr>
          <a:xfrm>
            <a:off x="0" y="5518236"/>
            <a:ext cx="5558590" cy="283945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33AD7BF-FA96-4A4B-848B-2258CA1D9FB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99" b="57292" l="31186" r="52343">
                        <a14:foregroundMark x1="32796" y1="31250" x2="39165" y2="33203"/>
                        <a14:foregroundMark x1="31186" y1="30859" x2="32723" y2="32682"/>
                        <a14:foregroundMark x1="51830" y1="31510" x2="51684" y2="43620"/>
                        <a14:foregroundMark x1="32357" y1="55859" x2="36750" y2="55729"/>
                        <a14:foregroundMark x1="36750" y1="55729" x2="39165" y2="56120"/>
                        <a14:foregroundMark x1="52343" y1="57292" x2="51977" y2="48698"/>
                      </a14:backgroundRemoval>
                    </a14:imgEffect>
                  </a14:imgLayer>
                </a14:imgProps>
              </a:ext>
            </a:extLst>
          </a:blip>
          <a:srcRect l="30945" t="29303" r="47535" b="40517"/>
          <a:stretch/>
        </p:blipFill>
        <p:spPr>
          <a:xfrm>
            <a:off x="3312120" y="5582404"/>
            <a:ext cx="4082549" cy="2839453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5657A52-13ED-4018-9AED-6C1E8F38844B}"/>
              </a:ext>
            </a:extLst>
          </p:cNvPr>
          <p:cNvSpPr/>
          <p:nvPr/>
        </p:nvSpPr>
        <p:spPr>
          <a:xfrm>
            <a:off x="436573" y="5931320"/>
            <a:ext cx="2875547" cy="197317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Кальций </a:t>
            </a:r>
          </a:p>
          <a:p>
            <a:pPr algn="ctr"/>
            <a:r>
              <a:rPr lang="kk-KZ" sz="3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карбонаты</a:t>
            </a:r>
            <a:endParaRPr lang="ru-RU" sz="3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3AE44A39-500C-4A65-8443-17F46AB00B91}"/>
              </a:ext>
            </a:extLst>
          </p:cNvPr>
          <p:cNvSpPr/>
          <p:nvPr/>
        </p:nvSpPr>
        <p:spPr>
          <a:xfrm>
            <a:off x="4860757" y="5932464"/>
            <a:ext cx="2289844" cy="197317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4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aCO</a:t>
            </a:r>
            <a:endParaRPr lang="ru-RU" sz="4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D3C440B-0C9B-42C0-ADB3-6644E9143045}"/>
              </a:ext>
            </a:extLst>
          </p:cNvPr>
          <p:cNvSpPr/>
          <p:nvPr/>
        </p:nvSpPr>
        <p:spPr>
          <a:xfrm>
            <a:off x="6659524" y="1319461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FD88BAF-E7AD-454E-B49F-A0D14CE6ACAE}"/>
              </a:ext>
            </a:extLst>
          </p:cNvPr>
          <p:cNvSpPr/>
          <p:nvPr/>
        </p:nvSpPr>
        <p:spPr>
          <a:xfrm>
            <a:off x="6731251" y="4174975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80DC129-B36D-4D86-AAF8-86F68790258D}"/>
              </a:ext>
            </a:extLst>
          </p:cNvPr>
          <p:cNvSpPr/>
          <p:nvPr/>
        </p:nvSpPr>
        <p:spPr>
          <a:xfrm>
            <a:off x="6657843" y="6779104"/>
            <a:ext cx="419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949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14817</TotalTime>
  <Words>41</Words>
  <Application>Microsoft Office PowerPoint</Application>
  <PresentationFormat>Произвольный</PresentationFormat>
  <Paragraphs>33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77021117737</cp:lastModifiedBy>
  <cp:revision>279</cp:revision>
  <cp:lastPrinted>2022-01-21T01:59:32Z</cp:lastPrinted>
  <dcterms:created xsi:type="dcterms:W3CDTF">2017-04-20T05:14:33Z</dcterms:created>
  <dcterms:modified xsi:type="dcterms:W3CDTF">2022-12-03T11:07:15Z</dcterms:modified>
</cp:coreProperties>
</file>