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FF66"/>
    <a:srgbClr val="00FF00"/>
    <a:srgbClr val="00CC66"/>
    <a:srgbClr val="0000CC"/>
    <a:srgbClr val="FBBBE4"/>
    <a:srgbClr val="800080"/>
    <a:srgbClr val="66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2868" autoAdjust="0"/>
    <p:restoredTop sz="94660"/>
  </p:normalViewPr>
  <p:slideViewPr>
    <p:cSldViewPr snapToGrid="0">
      <p:cViewPr varScale="1">
        <p:scale>
          <a:sx n="47" d="100"/>
          <a:sy n="47" d="100"/>
        </p:scale>
        <p:origin x="16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4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r">
              <a:defRPr sz="1200"/>
            </a:lvl1pPr>
          </a:lstStyle>
          <a:p>
            <a:fld id="{69C4F394-ACAE-4753-A361-EFFC69333AFE}" type="datetimeFigureOut">
              <a:rPr lang="ru-RU" smtClean="0"/>
              <a:pPr/>
              <a:t>чт 22.12.22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747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71" tIns="44584" rIns="89171" bIns="445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>
            <a:avLst/>
          </a:prstGeom>
        </p:spPr>
        <p:txBody>
          <a:bodyPr vert="horz" lIns="89171" tIns="44584" rIns="89171" bIns="4458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4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r">
              <a:defRPr sz="12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22.12.22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22.12.22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22.12.22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22.12.22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22.12.22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22.12.22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22.12.22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22.12.22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22.12.22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22.12.22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22.12.22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чт 22.12.22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s://www.pinclipart.com/picdir/big/201-2019683_graphic-transparent-download-clip-art-ppt-chart-transprent.png">
            <a:extLst>
              <a:ext uri="{FF2B5EF4-FFF2-40B4-BE49-F238E27FC236}">
                <a16:creationId xmlns:a16="http://schemas.microsoft.com/office/drawing/2014/main" id="{13540E95-DF7E-4DA0-A041-B77221214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30" y="794084"/>
            <a:ext cx="7243014" cy="916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Лента: наклоненная вниз 4">
            <a:extLst>
              <a:ext uri="{FF2B5EF4-FFF2-40B4-BE49-F238E27FC236}">
                <a16:creationId xmlns:a16="http://schemas.microsoft.com/office/drawing/2014/main" id="{80BA5C95-0304-4266-8BF3-583CEBED62EF}"/>
              </a:ext>
            </a:extLst>
          </p:cNvPr>
          <p:cNvSpPr/>
          <p:nvPr/>
        </p:nvSpPr>
        <p:spPr>
          <a:xfrm>
            <a:off x="1788477" y="9027427"/>
            <a:ext cx="3982720" cy="1198880"/>
          </a:xfrm>
          <a:prstGeom prst="ribb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D22E915-5E0B-4881-A554-DB56A4DAD362}"/>
              </a:ext>
            </a:extLst>
          </p:cNvPr>
          <p:cNvSpPr/>
          <p:nvPr/>
        </p:nvSpPr>
        <p:spPr>
          <a:xfrm>
            <a:off x="3025432" y="8998586"/>
            <a:ext cx="12394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6CD80EA-E6AC-4409-AF1D-D36DA550B52E}"/>
              </a:ext>
            </a:extLst>
          </p:cNvPr>
          <p:cNvSpPr/>
          <p:nvPr/>
        </p:nvSpPr>
        <p:spPr>
          <a:xfrm>
            <a:off x="3779837" y="9427536"/>
            <a:ext cx="7040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D7A44A2-3BB9-41BC-8705-907ED99F8351}"/>
              </a:ext>
            </a:extLst>
          </p:cNvPr>
          <p:cNvSpPr/>
          <p:nvPr/>
        </p:nvSpPr>
        <p:spPr>
          <a:xfrm>
            <a:off x="1556120" y="710950"/>
            <a:ext cx="208903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07FB4AA-B96E-4BF1-8758-6697963D53BD}"/>
              </a:ext>
            </a:extLst>
          </p:cNvPr>
          <p:cNvSpPr/>
          <p:nvPr/>
        </p:nvSpPr>
        <p:spPr>
          <a:xfrm>
            <a:off x="4107811" y="9198640"/>
            <a:ext cx="7521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endParaRPr lang="ru-RU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E0CF451-9284-4F4C-8E00-65A18650A5EF}"/>
              </a:ext>
            </a:extLst>
          </p:cNvPr>
          <p:cNvSpPr/>
          <p:nvPr/>
        </p:nvSpPr>
        <p:spPr>
          <a:xfrm>
            <a:off x="4473295" y="710949"/>
            <a:ext cx="14061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DC7B85D-FFAE-4F6A-8E98-D4DB7BDC106C}"/>
              </a:ext>
            </a:extLst>
          </p:cNvPr>
          <p:cNvSpPr/>
          <p:nvPr/>
        </p:nvSpPr>
        <p:spPr>
          <a:xfrm>
            <a:off x="300195" y="3322070"/>
            <a:ext cx="18053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9F3E831-6B7A-4F75-8FD4-6D867C890734}"/>
              </a:ext>
            </a:extLst>
          </p:cNvPr>
          <p:cNvSpPr/>
          <p:nvPr/>
        </p:nvSpPr>
        <p:spPr>
          <a:xfrm>
            <a:off x="3111963" y="3242394"/>
            <a:ext cx="146225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431CC0D-2AB6-4511-9E9C-E5CD748888C9}"/>
              </a:ext>
            </a:extLst>
          </p:cNvPr>
          <p:cNvSpPr/>
          <p:nvPr/>
        </p:nvSpPr>
        <p:spPr>
          <a:xfrm>
            <a:off x="5392539" y="3235477"/>
            <a:ext cx="211788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 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72E4891-FBB7-4A28-BE50-3636FB982A81}"/>
              </a:ext>
            </a:extLst>
          </p:cNvPr>
          <p:cNvSpPr/>
          <p:nvPr/>
        </p:nvSpPr>
        <p:spPr>
          <a:xfrm>
            <a:off x="6405850" y="3767666"/>
            <a:ext cx="60785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60D48E9-08D6-4BA9-B649-07623E784B9D}"/>
              </a:ext>
            </a:extLst>
          </p:cNvPr>
          <p:cNvSpPr/>
          <p:nvPr/>
        </p:nvSpPr>
        <p:spPr>
          <a:xfrm>
            <a:off x="1655505" y="5754587"/>
            <a:ext cx="189026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051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s://www.pinclipart.com/picdir/big/201-2019683_graphic-transparent-download-clip-art-ppt-chart-transprent.png">
            <a:extLst>
              <a:ext uri="{FF2B5EF4-FFF2-40B4-BE49-F238E27FC236}">
                <a16:creationId xmlns:a16="http://schemas.microsoft.com/office/drawing/2014/main" id="{13540E95-DF7E-4DA0-A041-B77221214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30" y="794084"/>
            <a:ext cx="7243014" cy="916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Лента: наклоненная вниз 4">
            <a:extLst>
              <a:ext uri="{FF2B5EF4-FFF2-40B4-BE49-F238E27FC236}">
                <a16:creationId xmlns:a16="http://schemas.microsoft.com/office/drawing/2014/main" id="{80BA5C95-0304-4266-8BF3-583CEBED62EF}"/>
              </a:ext>
            </a:extLst>
          </p:cNvPr>
          <p:cNvSpPr/>
          <p:nvPr/>
        </p:nvSpPr>
        <p:spPr>
          <a:xfrm>
            <a:off x="1788477" y="9027427"/>
            <a:ext cx="3982720" cy="1198880"/>
          </a:xfrm>
          <a:prstGeom prst="ribb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D22E915-5E0B-4881-A554-DB56A4DAD362}"/>
              </a:ext>
            </a:extLst>
          </p:cNvPr>
          <p:cNvSpPr/>
          <p:nvPr/>
        </p:nvSpPr>
        <p:spPr>
          <a:xfrm>
            <a:off x="3025432" y="8998586"/>
            <a:ext cx="12394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6CD80EA-E6AC-4409-AF1D-D36DA550B52E}"/>
              </a:ext>
            </a:extLst>
          </p:cNvPr>
          <p:cNvSpPr/>
          <p:nvPr/>
        </p:nvSpPr>
        <p:spPr>
          <a:xfrm>
            <a:off x="3779837" y="9427536"/>
            <a:ext cx="7040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D7A44A2-3BB9-41BC-8705-907ED99F8351}"/>
              </a:ext>
            </a:extLst>
          </p:cNvPr>
          <p:cNvSpPr/>
          <p:nvPr/>
        </p:nvSpPr>
        <p:spPr>
          <a:xfrm>
            <a:off x="1613026" y="710950"/>
            <a:ext cx="19752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07FB4AA-B96E-4BF1-8758-6697963D53BD}"/>
              </a:ext>
            </a:extLst>
          </p:cNvPr>
          <p:cNvSpPr/>
          <p:nvPr/>
        </p:nvSpPr>
        <p:spPr>
          <a:xfrm>
            <a:off x="4107811" y="9198640"/>
            <a:ext cx="7521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endParaRPr lang="ru-RU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E0CF451-9284-4F4C-8E00-65A18650A5EF}"/>
              </a:ext>
            </a:extLst>
          </p:cNvPr>
          <p:cNvSpPr/>
          <p:nvPr/>
        </p:nvSpPr>
        <p:spPr>
          <a:xfrm>
            <a:off x="4131054" y="710949"/>
            <a:ext cx="20906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Zn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DC7B85D-FFAE-4F6A-8E98-D4DB7BDC106C}"/>
              </a:ext>
            </a:extLst>
          </p:cNvPr>
          <p:cNvSpPr/>
          <p:nvPr/>
        </p:nvSpPr>
        <p:spPr>
          <a:xfrm>
            <a:off x="286569" y="3322070"/>
            <a:ext cx="18325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9F3E831-6B7A-4F75-8FD4-6D867C890734}"/>
              </a:ext>
            </a:extLst>
          </p:cNvPr>
          <p:cNvSpPr/>
          <p:nvPr/>
        </p:nvSpPr>
        <p:spPr>
          <a:xfrm>
            <a:off x="2912390" y="3242394"/>
            <a:ext cx="186140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431CC0D-2AB6-4511-9E9C-E5CD748888C9}"/>
              </a:ext>
            </a:extLst>
          </p:cNvPr>
          <p:cNvSpPr/>
          <p:nvPr/>
        </p:nvSpPr>
        <p:spPr>
          <a:xfrm>
            <a:off x="5406966" y="3235477"/>
            <a:ext cx="208903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72E4891-FBB7-4A28-BE50-3636FB982A81}"/>
              </a:ext>
            </a:extLst>
          </p:cNvPr>
          <p:cNvSpPr/>
          <p:nvPr/>
        </p:nvSpPr>
        <p:spPr>
          <a:xfrm>
            <a:off x="6546914" y="3767666"/>
            <a:ext cx="3257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60D48E9-08D6-4BA9-B649-07623E784B9D}"/>
              </a:ext>
            </a:extLst>
          </p:cNvPr>
          <p:cNvSpPr/>
          <p:nvPr/>
        </p:nvSpPr>
        <p:spPr>
          <a:xfrm>
            <a:off x="1442305" y="5754587"/>
            <a:ext cx="23166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5C3D426-4B6D-44E8-8EC5-492D3D136768}"/>
              </a:ext>
            </a:extLst>
          </p:cNvPr>
          <p:cNvSpPr/>
          <p:nvPr/>
        </p:nvSpPr>
        <p:spPr>
          <a:xfrm>
            <a:off x="931107" y="3767666"/>
            <a:ext cx="7040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255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s://www.pinclipart.com/picdir/big/201-2019683_graphic-transparent-download-clip-art-ppt-chart-transprent.png">
            <a:extLst>
              <a:ext uri="{FF2B5EF4-FFF2-40B4-BE49-F238E27FC236}">
                <a16:creationId xmlns:a16="http://schemas.microsoft.com/office/drawing/2014/main" id="{13540E95-DF7E-4DA0-A041-B77221214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30" y="794084"/>
            <a:ext cx="7243014" cy="916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Лента: наклоненная вниз 4">
            <a:extLst>
              <a:ext uri="{FF2B5EF4-FFF2-40B4-BE49-F238E27FC236}">
                <a16:creationId xmlns:a16="http://schemas.microsoft.com/office/drawing/2014/main" id="{80BA5C95-0304-4266-8BF3-583CEBED62EF}"/>
              </a:ext>
            </a:extLst>
          </p:cNvPr>
          <p:cNvSpPr/>
          <p:nvPr/>
        </p:nvSpPr>
        <p:spPr>
          <a:xfrm>
            <a:off x="1788477" y="9027427"/>
            <a:ext cx="3982720" cy="1198880"/>
          </a:xfrm>
          <a:prstGeom prst="ribb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D22E915-5E0B-4881-A554-DB56A4DAD362}"/>
              </a:ext>
            </a:extLst>
          </p:cNvPr>
          <p:cNvSpPr/>
          <p:nvPr/>
        </p:nvSpPr>
        <p:spPr>
          <a:xfrm>
            <a:off x="3025432" y="8998586"/>
            <a:ext cx="12394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6CD80EA-E6AC-4409-AF1D-D36DA550B52E}"/>
              </a:ext>
            </a:extLst>
          </p:cNvPr>
          <p:cNvSpPr/>
          <p:nvPr/>
        </p:nvSpPr>
        <p:spPr>
          <a:xfrm>
            <a:off x="3779837" y="9427536"/>
            <a:ext cx="7040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D7A44A2-3BB9-41BC-8705-907ED99F8351}"/>
              </a:ext>
            </a:extLst>
          </p:cNvPr>
          <p:cNvSpPr/>
          <p:nvPr/>
        </p:nvSpPr>
        <p:spPr>
          <a:xfrm>
            <a:off x="1556120" y="710950"/>
            <a:ext cx="208903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07FB4AA-B96E-4BF1-8758-6697963D53BD}"/>
              </a:ext>
            </a:extLst>
          </p:cNvPr>
          <p:cNvSpPr/>
          <p:nvPr/>
        </p:nvSpPr>
        <p:spPr>
          <a:xfrm>
            <a:off x="4107811" y="9198640"/>
            <a:ext cx="7521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endParaRPr lang="ru-RU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E0CF451-9284-4F4C-8E00-65A18650A5EF}"/>
              </a:ext>
            </a:extLst>
          </p:cNvPr>
          <p:cNvSpPr/>
          <p:nvPr/>
        </p:nvSpPr>
        <p:spPr>
          <a:xfrm>
            <a:off x="4473295" y="710949"/>
            <a:ext cx="14061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DC7B85D-FFAE-4F6A-8E98-D4DB7BDC106C}"/>
              </a:ext>
            </a:extLst>
          </p:cNvPr>
          <p:cNvSpPr/>
          <p:nvPr/>
        </p:nvSpPr>
        <p:spPr>
          <a:xfrm>
            <a:off x="300195" y="3322070"/>
            <a:ext cx="18053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9F3E831-6B7A-4F75-8FD4-6D867C890734}"/>
              </a:ext>
            </a:extLst>
          </p:cNvPr>
          <p:cNvSpPr/>
          <p:nvPr/>
        </p:nvSpPr>
        <p:spPr>
          <a:xfrm>
            <a:off x="3111963" y="3242394"/>
            <a:ext cx="146225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431CC0D-2AB6-4511-9E9C-E5CD748888C9}"/>
              </a:ext>
            </a:extLst>
          </p:cNvPr>
          <p:cNvSpPr/>
          <p:nvPr/>
        </p:nvSpPr>
        <p:spPr>
          <a:xfrm>
            <a:off x="5392539" y="3235477"/>
            <a:ext cx="211788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 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72E4891-FBB7-4A28-BE50-3636FB982A81}"/>
              </a:ext>
            </a:extLst>
          </p:cNvPr>
          <p:cNvSpPr/>
          <p:nvPr/>
        </p:nvSpPr>
        <p:spPr>
          <a:xfrm>
            <a:off x="6405850" y="3767666"/>
            <a:ext cx="60785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60D48E9-08D6-4BA9-B649-07623E784B9D}"/>
              </a:ext>
            </a:extLst>
          </p:cNvPr>
          <p:cNvSpPr/>
          <p:nvPr/>
        </p:nvSpPr>
        <p:spPr>
          <a:xfrm>
            <a:off x="1655505" y="5754587"/>
            <a:ext cx="189026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799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s://www.pinclipart.com/picdir/big/201-2019683_graphic-transparent-download-clip-art-ppt-chart-transprent.png">
            <a:extLst>
              <a:ext uri="{FF2B5EF4-FFF2-40B4-BE49-F238E27FC236}">
                <a16:creationId xmlns:a16="http://schemas.microsoft.com/office/drawing/2014/main" id="{13540E95-DF7E-4DA0-A041-B77221214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30" y="794084"/>
            <a:ext cx="7243014" cy="916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Лента: наклоненная вниз 4">
            <a:extLst>
              <a:ext uri="{FF2B5EF4-FFF2-40B4-BE49-F238E27FC236}">
                <a16:creationId xmlns:a16="http://schemas.microsoft.com/office/drawing/2014/main" id="{80BA5C95-0304-4266-8BF3-583CEBED62EF}"/>
              </a:ext>
            </a:extLst>
          </p:cNvPr>
          <p:cNvSpPr/>
          <p:nvPr/>
        </p:nvSpPr>
        <p:spPr>
          <a:xfrm>
            <a:off x="1788477" y="9027427"/>
            <a:ext cx="3982720" cy="1198880"/>
          </a:xfrm>
          <a:prstGeom prst="ribb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D22E915-5E0B-4881-A554-DB56A4DAD362}"/>
              </a:ext>
            </a:extLst>
          </p:cNvPr>
          <p:cNvSpPr/>
          <p:nvPr/>
        </p:nvSpPr>
        <p:spPr>
          <a:xfrm>
            <a:off x="3025432" y="8998586"/>
            <a:ext cx="12394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6CD80EA-E6AC-4409-AF1D-D36DA550B52E}"/>
              </a:ext>
            </a:extLst>
          </p:cNvPr>
          <p:cNvSpPr/>
          <p:nvPr/>
        </p:nvSpPr>
        <p:spPr>
          <a:xfrm>
            <a:off x="3779837" y="9427536"/>
            <a:ext cx="7040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D7A44A2-3BB9-41BC-8705-907ED99F8351}"/>
              </a:ext>
            </a:extLst>
          </p:cNvPr>
          <p:cNvSpPr/>
          <p:nvPr/>
        </p:nvSpPr>
        <p:spPr>
          <a:xfrm>
            <a:off x="1613026" y="710950"/>
            <a:ext cx="19752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07FB4AA-B96E-4BF1-8758-6697963D53BD}"/>
              </a:ext>
            </a:extLst>
          </p:cNvPr>
          <p:cNvSpPr/>
          <p:nvPr/>
        </p:nvSpPr>
        <p:spPr>
          <a:xfrm>
            <a:off x="4107811" y="9198640"/>
            <a:ext cx="7521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endParaRPr lang="ru-RU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E0CF451-9284-4F4C-8E00-65A18650A5EF}"/>
              </a:ext>
            </a:extLst>
          </p:cNvPr>
          <p:cNvSpPr/>
          <p:nvPr/>
        </p:nvSpPr>
        <p:spPr>
          <a:xfrm>
            <a:off x="4131054" y="710949"/>
            <a:ext cx="20906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Zn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DC7B85D-FFAE-4F6A-8E98-D4DB7BDC106C}"/>
              </a:ext>
            </a:extLst>
          </p:cNvPr>
          <p:cNvSpPr/>
          <p:nvPr/>
        </p:nvSpPr>
        <p:spPr>
          <a:xfrm>
            <a:off x="286569" y="3322070"/>
            <a:ext cx="18325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9F3E831-6B7A-4F75-8FD4-6D867C890734}"/>
              </a:ext>
            </a:extLst>
          </p:cNvPr>
          <p:cNvSpPr/>
          <p:nvPr/>
        </p:nvSpPr>
        <p:spPr>
          <a:xfrm>
            <a:off x="2912390" y="3242394"/>
            <a:ext cx="186140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431CC0D-2AB6-4511-9E9C-E5CD748888C9}"/>
              </a:ext>
            </a:extLst>
          </p:cNvPr>
          <p:cNvSpPr/>
          <p:nvPr/>
        </p:nvSpPr>
        <p:spPr>
          <a:xfrm>
            <a:off x="5406966" y="3235477"/>
            <a:ext cx="208903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72E4891-FBB7-4A28-BE50-3636FB982A81}"/>
              </a:ext>
            </a:extLst>
          </p:cNvPr>
          <p:cNvSpPr/>
          <p:nvPr/>
        </p:nvSpPr>
        <p:spPr>
          <a:xfrm>
            <a:off x="6546914" y="3767666"/>
            <a:ext cx="3257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60D48E9-08D6-4BA9-B649-07623E784B9D}"/>
              </a:ext>
            </a:extLst>
          </p:cNvPr>
          <p:cNvSpPr/>
          <p:nvPr/>
        </p:nvSpPr>
        <p:spPr>
          <a:xfrm>
            <a:off x="1442305" y="5754587"/>
            <a:ext cx="23166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8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5C3D426-4B6D-44E8-8EC5-492D3D136768}"/>
              </a:ext>
            </a:extLst>
          </p:cNvPr>
          <p:cNvSpPr/>
          <p:nvPr/>
        </p:nvSpPr>
        <p:spPr>
          <a:xfrm>
            <a:off x="931107" y="3767666"/>
            <a:ext cx="7040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8198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14517</TotalTime>
  <Words>66</Words>
  <Application>Microsoft Office PowerPoint</Application>
  <PresentationFormat>Произвольный</PresentationFormat>
  <Paragraphs>42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Пользователь</cp:lastModifiedBy>
  <cp:revision>265</cp:revision>
  <cp:lastPrinted>2022-01-21T01:59:32Z</cp:lastPrinted>
  <dcterms:created xsi:type="dcterms:W3CDTF">2017-04-20T05:14:33Z</dcterms:created>
  <dcterms:modified xsi:type="dcterms:W3CDTF">2022-12-22T04:14:10Z</dcterms:modified>
</cp:coreProperties>
</file>