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72" r:id="rId4"/>
    <p:sldId id="273" r:id="rId5"/>
    <p:sldId id="262" r:id="rId6"/>
    <p:sldId id="257" r:id="rId7"/>
    <p:sldId id="264" r:id="rId8"/>
    <p:sldId id="258" r:id="rId9"/>
    <p:sldId id="266" r:id="rId10"/>
    <p:sldId id="259" r:id="rId11"/>
    <p:sldId id="268" r:id="rId12"/>
    <p:sldId id="270" r:id="rId13"/>
    <p:sldId id="260" r:id="rId14"/>
  </p:sldIdLst>
  <p:sldSz cx="6858000" cy="9906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FFFF"/>
    <a:srgbClr val="FF0066"/>
    <a:srgbClr val="00FF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256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presProps" Target="pres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FC16-327B-4A0D-AE2B-DBE677D64238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CC1E-04F3-4BFC-8083-350C965DB4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706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FC16-327B-4A0D-AE2B-DBE677D64238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CC1E-04F3-4BFC-8083-350C965DB4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858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FC16-327B-4A0D-AE2B-DBE677D64238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CC1E-04F3-4BFC-8083-350C965DB4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650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FC16-327B-4A0D-AE2B-DBE677D64238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CC1E-04F3-4BFC-8083-350C965DB4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084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FC16-327B-4A0D-AE2B-DBE677D64238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CC1E-04F3-4BFC-8083-350C965DB4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849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FC16-327B-4A0D-AE2B-DBE677D64238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CC1E-04F3-4BFC-8083-350C965DB4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657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FC16-327B-4A0D-AE2B-DBE677D64238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CC1E-04F3-4BFC-8083-350C965DB4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697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FC16-327B-4A0D-AE2B-DBE677D64238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CC1E-04F3-4BFC-8083-350C965DB4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290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FC16-327B-4A0D-AE2B-DBE677D64238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CC1E-04F3-4BFC-8083-350C965DB4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735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FC16-327B-4A0D-AE2B-DBE677D64238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CC1E-04F3-4BFC-8083-350C965DB4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216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FC16-327B-4A0D-AE2B-DBE677D64238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CC1E-04F3-4BFC-8083-350C965DB4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344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8FC16-327B-4A0D-AE2B-DBE677D64238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CCC1E-04F3-4BFC-8083-350C965DB4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079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 /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4.png" /><Relationship Id="rId5" Type="http://schemas.openxmlformats.org/officeDocument/2006/relationships/image" Target="../media/image33.png" /><Relationship Id="rId4" Type="http://schemas.openxmlformats.org/officeDocument/2006/relationships/image" Target="../media/image32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 /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6.png" /><Relationship Id="rId5" Type="http://schemas.openxmlformats.org/officeDocument/2006/relationships/image" Target="../media/image35.png" /><Relationship Id="rId4" Type="http://schemas.openxmlformats.org/officeDocument/2006/relationships/image" Target="../media/image32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 /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1.png" /><Relationship Id="rId5" Type="http://schemas.openxmlformats.org/officeDocument/2006/relationships/image" Target="../media/image40.png" /><Relationship Id="rId4" Type="http://schemas.openxmlformats.org/officeDocument/2006/relationships/image" Target="../media/image39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 /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3.png" /><Relationship Id="rId5" Type="http://schemas.openxmlformats.org/officeDocument/2006/relationships/image" Target="../media/image42.png" /><Relationship Id="rId4" Type="http://schemas.openxmlformats.org/officeDocument/2006/relationships/image" Target="../media/image39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8.png" /><Relationship Id="rId4" Type="http://schemas.openxmlformats.org/officeDocument/2006/relationships/image" Target="../media/image7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2.png" /><Relationship Id="rId4" Type="http://schemas.openxmlformats.org/officeDocument/2006/relationships/image" Target="../media/image11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16.png" /><Relationship Id="rId4" Type="http://schemas.openxmlformats.org/officeDocument/2006/relationships/image" Target="../media/image15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0.png" /><Relationship Id="rId5" Type="http://schemas.openxmlformats.org/officeDocument/2006/relationships/image" Target="../media/image19.png" /><Relationship Id="rId4" Type="http://schemas.openxmlformats.org/officeDocument/2006/relationships/image" Target="../media/image18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2.png" /><Relationship Id="rId5" Type="http://schemas.openxmlformats.org/officeDocument/2006/relationships/image" Target="../media/image21.png" /><Relationship Id="rId4" Type="http://schemas.openxmlformats.org/officeDocument/2006/relationships/image" Target="../media/image18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7.png" /><Relationship Id="rId5" Type="http://schemas.openxmlformats.org/officeDocument/2006/relationships/image" Target="../media/image26.png" /><Relationship Id="rId4" Type="http://schemas.openxmlformats.org/officeDocument/2006/relationships/image" Target="../media/image25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9.png" /><Relationship Id="rId5" Type="http://schemas.openxmlformats.org/officeDocument/2006/relationships/image" Target="../media/image28.png" /><Relationship Id="rId4" Type="http://schemas.openxmlformats.org/officeDocument/2006/relationships/image" Target="../media/image25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3101"/>
            <a:ext cx="6307333" cy="7249477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4402183" y="718457"/>
            <a:ext cx="2351315" cy="2090057"/>
          </a:xfrm>
          <a:prstGeom prst="round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58" y="3958046"/>
            <a:ext cx="6204857" cy="57345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7113" y="862149"/>
            <a:ext cx="2081453" cy="18298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l="51058"/>
          <a:stretch/>
        </p:blipFill>
        <p:spPr>
          <a:xfrm>
            <a:off x="3422468" y="4421301"/>
            <a:ext cx="2608341" cy="46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31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9360"/>
            <a:ext cx="6413863" cy="71451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734" y="432286"/>
            <a:ext cx="2432515" cy="21703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67" y="3939509"/>
            <a:ext cx="6206266" cy="57368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7988" y="373053"/>
            <a:ext cx="2205068" cy="22978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50574" t="1101" r="-2294" b="-1101"/>
          <a:stretch/>
        </p:blipFill>
        <p:spPr>
          <a:xfrm>
            <a:off x="3331029" y="3842399"/>
            <a:ext cx="2945504" cy="593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96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9360"/>
            <a:ext cx="6413863" cy="71451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734" y="432286"/>
            <a:ext cx="2432515" cy="21703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67" y="3939509"/>
            <a:ext cx="6206266" cy="5736833"/>
          </a:xfrm>
          <a:prstGeom prst="rect">
            <a:avLst/>
          </a:prstGeom>
        </p:spPr>
      </p:pic>
      <p:pic>
        <p:nvPicPr>
          <p:cNvPr id="3074" name="Picture 2" descr="Казахский ою Орнек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95" t="76260"/>
          <a:stretch/>
        </p:blipFill>
        <p:spPr bwMode="auto">
          <a:xfrm>
            <a:off x="4398927" y="432286"/>
            <a:ext cx="2598266" cy="248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42797"/>
          <a:stretch/>
        </p:blipFill>
        <p:spPr>
          <a:xfrm>
            <a:off x="3474720" y="3887484"/>
            <a:ext cx="3852838" cy="645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55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9" y="-310770"/>
            <a:ext cx="6425741" cy="71573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950" y="393098"/>
            <a:ext cx="2432515" cy="21703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36" y="3978137"/>
            <a:ext cx="6212362" cy="5736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073207" y="365486"/>
            <a:ext cx="806077" cy="21466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49958"/>
          <a:stretch/>
        </p:blipFill>
        <p:spPr>
          <a:xfrm>
            <a:off x="3422469" y="5820000"/>
            <a:ext cx="2808514" cy="210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83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9" y="-310770"/>
            <a:ext cx="6425741" cy="71573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950" y="393098"/>
            <a:ext cx="2432515" cy="21703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36" y="3978137"/>
            <a:ext cx="6212362" cy="573683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3728" y="516969"/>
            <a:ext cx="1862013" cy="18620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50087"/>
          <a:stretch/>
        </p:blipFill>
        <p:spPr>
          <a:xfrm>
            <a:off x="3579222" y="4321028"/>
            <a:ext cx="2521131" cy="505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82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10" y="254522"/>
            <a:ext cx="2676376" cy="46943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184" y="-558965"/>
            <a:ext cx="5297883" cy="71573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49" y="4785147"/>
            <a:ext cx="2389839" cy="49077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927" y="4948849"/>
            <a:ext cx="3164098" cy="44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52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0570" y="220920"/>
            <a:ext cx="3206774" cy="64074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686" y="0"/>
            <a:ext cx="3279932" cy="51027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73039"/>
            <a:ext cx="2865368" cy="59319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661" y="4484199"/>
            <a:ext cx="2810500" cy="645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17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07" y="478881"/>
            <a:ext cx="2828789" cy="21033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1315" y="478881"/>
            <a:ext cx="2523963" cy="504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4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3101"/>
            <a:ext cx="6307333" cy="7249477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4402183" y="718457"/>
            <a:ext cx="2351315" cy="2090057"/>
          </a:xfrm>
          <a:prstGeom prst="round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58" y="3958046"/>
            <a:ext cx="6204857" cy="5734594"/>
          </a:xfrm>
          <a:prstGeom prst="rect">
            <a:avLst/>
          </a:prstGeom>
        </p:spPr>
      </p:pic>
      <p:pic>
        <p:nvPicPr>
          <p:cNvPr id="1026" name="Picture 2" descr="Казахский орнамент картинки для детей (35 фото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489" y="528564"/>
            <a:ext cx="4331351" cy="273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46911"/>
          <a:stretch/>
        </p:blipFill>
        <p:spPr>
          <a:xfrm>
            <a:off x="3396343" y="3670254"/>
            <a:ext cx="6017937" cy="71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10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9" y="-330803"/>
            <a:ext cx="6413548" cy="71451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589" y="497599"/>
            <a:ext cx="2432515" cy="21703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67" y="3906722"/>
            <a:ext cx="6206266" cy="57368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5321" y="692058"/>
            <a:ext cx="1781446" cy="17814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49419"/>
          <a:stretch/>
        </p:blipFill>
        <p:spPr>
          <a:xfrm>
            <a:off x="3383279" y="4316638"/>
            <a:ext cx="2481943" cy="490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4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9" y="-330803"/>
            <a:ext cx="6413548" cy="71451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589" y="497599"/>
            <a:ext cx="2432515" cy="21703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67" y="3906722"/>
            <a:ext cx="6206266" cy="573683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5589" y="776385"/>
            <a:ext cx="2523128" cy="17708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49905"/>
          <a:stretch/>
        </p:blipFill>
        <p:spPr>
          <a:xfrm>
            <a:off x="3422468" y="4675293"/>
            <a:ext cx="3134967" cy="439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93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13" y="-252423"/>
            <a:ext cx="6175783" cy="71451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485" y="419224"/>
            <a:ext cx="2432515" cy="21703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082" y="3880599"/>
            <a:ext cx="6206266" cy="57368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072471">
            <a:off x="4562316" y="1044416"/>
            <a:ext cx="1782852" cy="17917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49616"/>
          <a:stretch/>
        </p:blipFill>
        <p:spPr>
          <a:xfrm>
            <a:off x="3448594" y="4364225"/>
            <a:ext cx="3221406" cy="640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25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13" y="-252423"/>
            <a:ext cx="6175783" cy="71451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485" y="419224"/>
            <a:ext cx="2432515" cy="21703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082" y="3880599"/>
            <a:ext cx="6206266" cy="57368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36457" t="73808" r="33143" b="518"/>
          <a:stretch/>
        </p:blipFill>
        <p:spPr>
          <a:xfrm>
            <a:off x="4147560" y="419224"/>
            <a:ext cx="2612363" cy="19451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48388"/>
          <a:stretch/>
        </p:blipFill>
        <p:spPr>
          <a:xfrm>
            <a:off x="3513909" y="3916520"/>
            <a:ext cx="3747994" cy="539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006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</TotalTime>
  <Words>0</Words>
  <Application>Microsoft Office PowerPoint</Application>
  <PresentationFormat>Лист A4 (210x297 мм)</PresentationFormat>
  <Paragraphs>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 Electronics</dc:creator>
  <cp:lastModifiedBy>arai.kussainova.86@gmail.com</cp:lastModifiedBy>
  <cp:revision>9</cp:revision>
  <dcterms:created xsi:type="dcterms:W3CDTF">2024-11-12T04:11:34Z</dcterms:created>
  <dcterms:modified xsi:type="dcterms:W3CDTF">2024-11-12T14:26:12Z</dcterms:modified>
</cp:coreProperties>
</file>