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83" autoAdjust="0"/>
  </p:normalViewPr>
  <p:slideViewPr>
    <p:cSldViewPr snapToGrid="0">
      <p:cViewPr varScale="1">
        <p:scale>
          <a:sx n="60" d="100"/>
          <a:sy n="60" d="100"/>
        </p:scale>
        <p:origin x="11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0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9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8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4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2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0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0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0C93C-E4D2-4938-A181-9EB853CC9DA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AB92-BA78-4762-8BE3-9BC2BDC06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33614" y="1632"/>
            <a:ext cx="4996113" cy="6856368"/>
            <a:chOff x="233614" y="1632"/>
            <a:chExt cx="4996113" cy="68563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614" y="1632"/>
              <a:ext cx="4996113" cy="685636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36985" y="1165122"/>
              <a:ext cx="3386904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Көркем </a:t>
              </a:r>
            </a:p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жазу иегері</a:t>
              </a:r>
            </a:p>
            <a:p>
              <a:pPr algn="ctr"/>
              <a:r>
                <a:rPr lang="kk-KZ" sz="115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14" y="137990"/>
            <a:ext cx="4996113" cy="685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1818" y="1165122"/>
            <a:ext cx="338690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</a:t>
            </a:r>
          </a:p>
          <a:p>
            <a:pPr algn="ctr"/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 иегері</a:t>
            </a:r>
          </a:p>
          <a:p>
            <a:pPr algn="ctr"/>
            <a:r>
              <a:rPr lang="kk-KZ" sz="11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1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9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89574" y="-18128"/>
            <a:ext cx="5260875" cy="6876128"/>
            <a:chOff x="0" y="-18128"/>
            <a:chExt cx="5016994" cy="68761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8128"/>
              <a:ext cx="5016994" cy="68761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93549" y="1165122"/>
              <a:ext cx="3229896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Көркем </a:t>
              </a:r>
            </a:p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жазу иегері</a:t>
              </a:r>
            </a:p>
            <a:p>
              <a:pPr algn="ctr"/>
              <a:r>
                <a:rPr lang="kk-KZ" sz="115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97860" y="184484"/>
            <a:ext cx="4820135" cy="6673516"/>
            <a:chOff x="4748981" y="-152400"/>
            <a:chExt cx="5016994" cy="687612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8981" y="-152400"/>
              <a:ext cx="5016994" cy="68761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758143" y="1120877"/>
              <a:ext cx="3229896" cy="318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Көркем жазу иегері</a:t>
              </a:r>
            </a:p>
            <a:p>
              <a:pPr algn="ctr"/>
              <a:r>
                <a:rPr lang="kk-KZ" sz="115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77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77992" y="-33482"/>
            <a:ext cx="5028197" cy="6891482"/>
            <a:chOff x="377992" y="-33482"/>
            <a:chExt cx="5028197" cy="689148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992" y="-33482"/>
              <a:ext cx="5028197" cy="68914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98638" y="1019346"/>
              <a:ext cx="3386904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Көркем </a:t>
              </a:r>
            </a:p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жазу иегері</a:t>
              </a:r>
            </a:p>
            <a:p>
              <a:pPr algn="ctr"/>
              <a:r>
                <a:rPr lang="kk-KZ" sz="1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401802" y="151002"/>
            <a:ext cx="5028197" cy="6891482"/>
            <a:chOff x="377992" y="-33482"/>
            <a:chExt cx="5028197" cy="689148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992" y="-33482"/>
              <a:ext cx="5028197" cy="68914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98638" y="1019346"/>
              <a:ext cx="3386904" cy="309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Көркем </a:t>
              </a:r>
            </a:p>
            <a:p>
              <a:pPr algn="ctr"/>
              <a:r>
                <a:rPr lang="kk-KZ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жазу иегері</a:t>
              </a:r>
            </a:p>
            <a:p>
              <a:pPr algn="ctr"/>
              <a:r>
                <a:rPr lang="kk-KZ" sz="11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5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Janerke</dc:creator>
  <cp:lastModifiedBy>Janerke</cp:lastModifiedBy>
  <cp:revision>4</cp:revision>
  <cp:lastPrinted>2023-10-05T18:04:34Z</cp:lastPrinted>
  <dcterms:created xsi:type="dcterms:W3CDTF">2023-10-05T17:15:47Z</dcterms:created>
  <dcterms:modified xsi:type="dcterms:W3CDTF">2023-10-05T18:06:43Z</dcterms:modified>
</cp:coreProperties>
</file>