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CDD-65D3-432D-A82F-1603640681B9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A451B-E288-4CFC-8736-C71DC78E3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CDD-65D3-432D-A82F-1603640681B9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A451B-E288-4CFC-8736-C71DC78E3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CDD-65D3-432D-A82F-1603640681B9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A451B-E288-4CFC-8736-C71DC78E3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CDD-65D3-432D-A82F-1603640681B9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A451B-E288-4CFC-8736-C71DC78E3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CDD-65D3-432D-A82F-1603640681B9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A451B-E288-4CFC-8736-C71DC78E3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CDD-65D3-432D-A82F-1603640681B9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A451B-E288-4CFC-8736-C71DC78E3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CDD-65D3-432D-A82F-1603640681B9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A451B-E288-4CFC-8736-C71DC78E3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CDD-65D3-432D-A82F-1603640681B9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A451B-E288-4CFC-8736-C71DC78E3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CDD-65D3-432D-A82F-1603640681B9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A451B-E288-4CFC-8736-C71DC78E3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CDD-65D3-432D-A82F-1603640681B9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A451B-E288-4CFC-8736-C71DC78E3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09CDD-65D3-432D-A82F-1603640681B9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A451B-E288-4CFC-8736-C71DC78E3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09CDD-65D3-432D-A82F-1603640681B9}" type="datetimeFigureOut">
              <a:rPr lang="ru-RU" smtClean="0"/>
              <a:pPr/>
              <a:t>11.02.2023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A451B-E288-4CFC-8736-C71DC78E3E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Шаблон смартфона (мобильного телефона) из бумаги - распечатать, скачать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0"/>
            <a:ext cx="2103048" cy="3429000"/>
          </a:xfrm>
          <a:prstGeom prst="rect">
            <a:avLst/>
          </a:prstGeom>
          <a:noFill/>
        </p:spPr>
      </p:pic>
      <p:pic>
        <p:nvPicPr>
          <p:cNvPr id="11" name="Рисунок 10" descr="Шаблон смартфона (мобильного телефона) из бумаги - распечатать, скачать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0"/>
            <a:ext cx="2103048" cy="3356992"/>
          </a:xfrm>
          <a:prstGeom prst="rect">
            <a:avLst/>
          </a:prstGeom>
          <a:noFill/>
        </p:spPr>
      </p:pic>
      <p:pic>
        <p:nvPicPr>
          <p:cNvPr id="12" name="Рисунок 11" descr="Шаблон смартфона (мобильного телефона) из бумаги - распечатать, скачать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356992"/>
            <a:ext cx="2103048" cy="3501008"/>
          </a:xfrm>
          <a:prstGeom prst="rect">
            <a:avLst/>
          </a:prstGeom>
          <a:noFill/>
        </p:spPr>
      </p:pic>
      <p:pic>
        <p:nvPicPr>
          <p:cNvPr id="13" name="Рисунок 12" descr="Шаблон смартфона (мобильного телефона) из бумаги - распечатать, скачать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429000"/>
            <a:ext cx="2103048" cy="3429000"/>
          </a:xfrm>
          <a:prstGeom prst="rect">
            <a:avLst/>
          </a:prstGeom>
          <a:noFill/>
        </p:spPr>
      </p:pic>
      <p:pic>
        <p:nvPicPr>
          <p:cNvPr id="14" name="Рисунок 13" descr="Шаблон смартфона (мобильного телефона) из бумаги - распечатать, скачать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356992"/>
            <a:ext cx="2103048" cy="3501008"/>
          </a:xfrm>
          <a:prstGeom prst="rect">
            <a:avLst/>
          </a:prstGeom>
          <a:noFill/>
        </p:spPr>
      </p:pic>
      <p:pic>
        <p:nvPicPr>
          <p:cNvPr id="9" name="Рисунок 8" descr="Шаблон смартфона (мобильного телефона) из бумаги - распечатать, скачать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2103048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Мейрам</dc:creator>
  <cp:lastModifiedBy>Мейрам</cp:lastModifiedBy>
  <cp:revision>5</cp:revision>
  <dcterms:created xsi:type="dcterms:W3CDTF">2023-01-26T04:21:55Z</dcterms:created>
  <dcterms:modified xsi:type="dcterms:W3CDTF">2023-02-11T16:58:01Z</dcterms:modified>
</cp:coreProperties>
</file>