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0439400" cy="7451725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88" userDrawn="1">
          <p15:clr>
            <a:srgbClr val="A4A3A4"/>
          </p15:clr>
        </p15:guide>
        <p15:guide id="2" pos="2347" userDrawn="1">
          <p15:clr>
            <a:srgbClr val="A4A3A4"/>
          </p15:clr>
        </p15:guide>
        <p15:guide id="3" orient="horz" pos="2347">
          <p15:clr>
            <a:srgbClr val="A4A3A4"/>
          </p15:clr>
        </p15:guide>
        <p15:guide id="4" pos="328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58" y="528"/>
      </p:cViewPr>
      <p:guideLst>
        <p:guide orient="horz" pos="3288"/>
        <p:guide pos="2347"/>
        <p:guide orient="horz" pos="2347"/>
        <p:guide pos="328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2956" y="2314866"/>
            <a:ext cx="8873490" cy="1597291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65910" y="4222645"/>
            <a:ext cx="7307581" cy="190433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95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91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0878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783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4797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1756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871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5675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568565" y="298416"/>
            <a:ext cx="2348865" cy="635811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21970" y="298416"/>
            <a:ext cx="6872605" cy="635811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4641" y="4788424"/>
            <a:ext cx="8873490" cy="1479996"/>
          </a:xfrm>
        </p:spPr>
        <p:txBody>
          <a:bodyPr anchor="t"/>
          <a:lstStyle>
            <a:lvl1pPr algn="l">
              <a:defRPr sz="6089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4641" y="3158360"/>
            <a:ext cx="8873490" cy="1630064"/>
          </a:xfrm>
        </p:spPr>
        <p:txBody>
          <a:bodyPr anchor="b"/>
          <a:lstStyle>
            <a:lvl1pPr marL="0" indent="0">
              <a:buNone/>
              <a:defRPr sz="3044">
                <a:solidFill>
                  <a:schemeClr val="tx1">
                    <a:tint val="75000"/>
                  </a:schemeClr>
                </a:solidFill>
              </a:defRPr>
            </a:lvl1pPr>
            <a:lvl2pPr marL="695950" indent="0">
              <a:buNone/>
              <a:defRPr sz="2740">
                <a:solidFill>
                  <a:schemeClr val="tx1">
                    <a:tint val="75000"/>
                  </a:schemeClr>
                </a:solidFill>
              </a:defRPr>
            </a:lvl2pPr>
            <a:lvl3pPr marL="1391900" indent="0">
              <a:buNone/>
              <a:defRPr sz="2436">
                <a:solidFill>
                  <a:schemeClr val="tx1">
                    <a:tint val="75000"/>
                  </a:schemeClr>
                </a:solidFill>
              </a:defRPr>
            </a:lvl3pPr>
            <a:lvl4pPr marL="2087850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4pPr>
            <a:lvl5pPr marL="27837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5pPr>
            <a:lvl6pPr marL="347974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6pPr>
            <a:lvl7pPr marL="41756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7pPr>
            <a:lvl8pPr marL="487164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8pPr>
            <a:lvl9pPr marL="556759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21970" y="1738737"/>
            <a:ext cx="4610736" cy="4917794"/>
          </a:xfrm>
        </p:spPr>
        <p:txBody>
          <a:bodyPr/>
          <a:lstStyle>
            <a:lvl1pPr>
              <a:defRPr sz="4262"/>
            </a:lvl1pPr>
            <a:lvl2pPr>
              <a:defRPr sz="3653"/>
            </a:lvl2pPr>
            <a:lvl3pPr>
              <a:defRPr sz="3044"/>
            </a:lvl3pPr>
            <a:lvl4pPr>
              <a:defRPr sz="2740"/>
            </a:lvl4pPr>
            <a:lvl5pPr>
              <a:defRPr sz="2740"/>
            </a:lvl5pPr>
            <a:lvl6pPr>
              <a:defRPr sz="2740"/>
            </a:lvl6pPr>
            <a:lvl7pPr>
              <a:defRPr sz="2740"/>
            </a:lvl7pPr>
            <a:lvl8pPr>
              <a:defRPr sz="2740"/>
            </a:lvl8pPr>
            <a:lvl9pPr>
              <a:defRPr sz="274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306695" y="1738737"/>
            <a:ext cx="4610736" cy="4917794"/>
          </a:xfrm>
        </p:spPr>
        <p:txBody>
          <a:bodyPr/>
          <a:lstStyle>
            <a:lvl1pPr>
              <a:defRPr sz="4262"/>
            </a:lvl1pPr>
            <a:lvl2pPr>
              <a:defRPr sz="3653"/>
            </a:lvl2pPr>
            <a:lvl3pPr>
              <a:defRPr sz="3044"/>
            </a:lvl3pPr>
            <a:lvl4pPr>
              <a:defRPr sz="2740"/>
            </a:lvl4pPr>
            <a:lvl5pPr>
              <a:defRPr sz="2740"/>
            </a:lvl5pPr>
            <a:lvl6pPr>
              <a:defRPr sz="2740"/>
            </a:lvl6pPr>
            <a:lvl7pPr>
              <a:defRPr sz="2740"/>
            </a:lvl7pPr>
            <a:lvl8pPr>
              <a:defRPr sz="2740"/>
            </a:lvl8pPr>
            <a:lvl9pPr>
              <a:defRPr sz="274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1971" y="1668014"/>
            <a:ext cx="4612548" cy="695149"/>
          </a:xfrm>
        </p:spPr>
        <p:txBody>
          <a:bodyPr anchor="b"/>
          <a:lstStyle>
            <a:lvl1pPr marL="0" indent="0">
              <a:buNone/>
              <a:defRPr sz="3653" b="1"/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1971" y="2363163"/>
            <a:ext cx="4612548" cy="4293367"/>
          </a:xfrm>
        </p:spPr>
        <p:txBody>
          <a:bodyPr/>
          <a:lstStyle>
            <a:lvl1pPr>
              <a:defRPr sz="3653"/>
            </a:lvl1pPr>
            <a:lvl2pPr>
              <a:defRPr sz="3044"/>
            </a:lvl2pPr>
            <a:lvl3pPr>
              <a:defRPr sz="2740"/>
            </a:lvl3pPr>
            <a:lvl4pPr>
              <a:defRPr sz="2436"/>
            </a:lvl4pPr>
            <a:lvl5pPr>
              <a:defRPr sz="2436"/>
            </a:lvl5pPr>
            <a:lvl6pPr>
              <a:defRPr sz="2436"/>
            </a:lvl6pPr>
            <a:lvl7pPr>
              <a:defRPr sz="2436"/>
            </a:lvl7pPr>
            <a:lvl8pPr>
              <a:defRPr sz="2436"/>
            </a:lvl8pPr>
            <a:lvl9pPr>
              <a:defRPr sz="2436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303070" y="1668014"/>
            <a:ext cx="4614360" cy="695149"/>
          </a:xfrm>
        </p:spPr>
        <p:txBody>
          <a:bodyPr anchor="b"/>
          <a:lstStyle>
            <a:lvl1pPr marL="0" indent="0">
              <a:buNone/>
              <a:defRPr sz="3653" b="1"/>
            </a:lvl1pPr>
            <a:lvl2pPr marL="695950" indent="0">
              <a:buNone/>
              <a:defRPr sz="3044" b="1"/>
            </a:lvl2pPr>
            <a:lvl3pPr marL="1391900" indent="0">
              <a:buNone/>
              <a:defRPr sz="2740" b="1"/>
            </a:lvl3pPr>
            <a:lvl4pPr marL="2087850" indent="0">
              <a:buNone/>
              <a:defRPr sz="2436" b="1"/>
            </a:lvl4pPr>
            <a:lvl5pPr marL="2783799" indent="0">
              <a:buNone/>
              <a:defRPr sz="2436" b="1"/>
            </a:lvl5pPr>
            <a:lvl6pPr marL="3479749" indent="0">
              <a:buNone/>
              <a:defRPr sz="2436" b="1"/>
            </a:lvl6pPr>
            <a:lvl7pPr marL="4175699" indent="0">
              <a:buNone/>
              <a:defRPr sz="2436" b="1"/>
            </a:lvl7pPr>
            <a:lvl8pPr marL="4871649" indent="0">
              <a:buNone/>
              <a:defRPr sz="2436" b="1"/>
            </a:lvl8pPr>
            <a:lvl9pPr marL="5567599" indent="0">
              <a:buNone/>
              <a:defRPr sz="2436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303070" y="2363163"/>
            <a:ext cx="4614360" cy="4293367"/>
          </a:xfrm>
        </p:spPr>
        <p:txBody>
          <a:bodyPr/>
          <a:lstStyle>
            <a:lvl1pPr>
              <a:defRPr sz="3653"/>
            </a:lvl1pPr>
            <a:lvl2pPr>
              <a:defRPr sz="3044"/>
            </a:lvl2pPr>
            <a:lvl3pPr>
              <a:defRPr sz="2740"/>
            </a:lvl3pPr>
            <a:lvl4pPr>
              <a:defRPr sz="2436"/>
            </a:lvl4pPr>
            <a:lvl5pPr>
              <a:defRPr sz="2436"/>
            </a:lvl5pPr>
            <a:lvl6pPr>
              <a:defRPr sz="2436"/>
            </a:lvl6pPr>
            <a:lvl7pPr>
              <a:defRPr sz="2436"/>
            </a:lvl7pPr>
            <a:lvl8pPr>
              <a:defRPr sz="2436"/>
            </a:lvl8pPr>
            <a:lvl9pPr>
              <a:defRPr sz="2436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1971" y="296689"/>
            <a:ext cx="3434490" cy="1262653"/>
          </a:xfrm>
        </p:spPr>
        <p:txBody>
          <a:bodyPr anchor="b"/>
          <a:lstStyle>
            <a:lvl1pPr algn="l">
              <a:defRPr sz="3044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081517" y="296690"/>
            <a:ext cx="5835914" cy="6359841"/>
          </a:xfrm>
        </p:spPr>
        <p:txBody>
          <a:bodyPr/>
          <a:lstStyle>
            <a:lvl1pPr>
              <a:defRPr sz="4871"/>
            </a:lvl1pPr>
            <a:lvl2pPr>
              <a:defRPr sz="4262"/>
            </a:lvl2pPr>
            <a:lvl3pPr>
              <a:defRPr sz="3653"/>
            </a:lvl3pPr>
            <a:lvl4pPr>
              <a:defRPr sz="3044"/>
            </a:lvl4pPr>
            <a:lvl5pPr>
              <a:defRPr sz="3044"/>
            </a:lvl5pPr>
            <a:lvl6pPr>
              <a:defRPr sz="3044"/>
            </a:lvl6pPr>
            <a:lvl7pPr>
              <a:defRPr sz="3044"/>
            </a:lvl7pPr>
            <a:lvl8pPr>
              <a:defRPr sz="3044"/>
            </a:lvl8pPr>
            <a:lvl9pPr>
              <a:defRPr sz="3044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21971" y="1559343"/>
            <a:ext cx="3434490" cy="5097187"/>
          </a:xfrm>
        </p:spPr>
        <p:txBody>
          <a:bodyPr/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6196" y="5216208"/>
            <a:ext cx="6263640" cy="615803"/>
          </a:xfrm>
        </p:spPr>
        <p:txBody>
          <a:bodyPr anchor="b"/>
          <a:lstStyle>
            <a:lvl1pPr algn="l">
              <a:defRPr sz="3044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046196" y="665826"/>
            <a:ext cx="6263640" cy="4471035"/>
          </a:xfrm>
        </p:spPr>
        <p:txBody>
          <a:bodyPr/>
          <a:lstStyle>
            <a:lvl1pPr marL="0" indent="0">
              <a:buNone/>
              <a:defRPr sz="4871"/>
            </a:lvl1pPr>
            <a:lvl2pPr marL="695950" indent="0">
              <a:buNone/>
              <a:defRPr sz="4262"/>
            </a:lvl2pPr>
            <a:lvl3pPr marL="1391900" indent="0">
              <a:buNone/>
              <a:defRPr sz="3653"/>
            </a:lvl3pPr>
            <a:lvl4pPr marL="2087850" indent="0">
              <a:buNone/>
              <a:defRPr sz="3044"/>
            </a:lvl4pPr>
            <a:lvl5pPr marL="2783799" indent="0">
              <a:buNone/>
              <a:defRPr sz="3044"/>
            </a:lvl5pPr>
            <a:lvl6pPr marL="3479749" indent="0">
              <a:buNone/>
              <a:defRPr sz="3044"/>
            </a:lvl6pPr>
            <a:lvl7pPr marL="4175699" indent="0">
              <a:buNone/>
              <a:defRPr sz="3044"/>
            </a:lvl7pPr>
            <a:lvl8pPr marL="4871649" indent="0">
              <a:buNone/>
              <a:defRPr sz="3044"/>
            </a:lvl8pPr>
            <a:lvl9pPr marL="5567599" indent="0">
              <a:buNone/>
              <a:defRPr sz="3044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46196" y="5832011"/>
            <a:ext cx="6263640" cy="874542"/>
          </a:xfrm>
        </p:spPr>
        <p:txBody>
          <a:bodyPr/>
          <a:lstStyle>
            <a:lvl1pPr marL="0" indent="0">
              <a:buNone/>
              <a:defRPr sz="2131"/>
            </a:lvl1pPr>
            <a:lvl2pPr marL="695950" indent="0">
              <a:buNone/>
              <a:defRPr sz="1827"/>
            </a:lvl2pPr>
            <a:lvl3pPr marL="1391900" indent="0">
              <a:buNone/>
              <a:defRPr sz="1522"/>
            </a:lvl3pPr>
            <a:lvl4pPr marL="2087850" indent="0">
              <a:buNone/>
              <a:defRPr sz="1370"/>
            </a:lvl4pPr>
            <a:lvl5pPr marL="2783799" indent="0">
              <a:buNone/>
              <a:defRPr sz="1370"/>
            </a:lvl5pPr>
            <a:lvl6pPr marL="3479749" indent="0">
              <a:buNone/>
              <a:defRPr sz="1370"/>
            </a:lvl6pPr>
            <a:lvl7pPr marL="4175699" indent="0">
              <a:buNone/>
              <a:defRPr sz="1370"/>
            </a:lvl7pPr>
            <a:lvl8pPr marL="4871649" indent="0">
              <a:buNone/>
              <a:defRPr sz="1370"/>
            </a:lvl8pPr>
            <a:lvl9pPr marL="5567599" indent="0">
              <a:buNone/>
              <a:defRPr sz="137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1970" y="298415"/>
            <a:ext cx="9395461" cy="12419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1970" y="1738737"/>
            <a:ext cx="9395461" cy="49177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21970" y="6906646"/>
            <a:ext cx="2435860" cy="396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t>11.10.2024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566796" y="6906646"/>
            <a:ext cx="3305810" cy="396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481570" y="6906646"/>
            <a:ext cx="2435860" cy="396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2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91900" rtl="0" eaLnBrk="1" latinLnBrk="0" hangingPunct="1">
        <a:spcBef>
          <a:spcPct val="0"/>
        </a:spcBef>
        <a:buNone/>
        <a:defRPr sz="669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21962" indent="-521962" algn="l" defTabSz="1391900" rtl="0" eaLnBrk="1" latinLnBrk="0" hangingPunct="1">
        <a:spcBef>
          <a:spcPct val="20000"/>
        </a:spcBef>
        <a:buFont typeface="Arial" pitchFamily="34" charset="0"/>
        <a:buChar char="•"/>
        <a:defRPr sz="4871" kern="1200">
          <a:solidFill>
            <a:schemeClr val="tx1"/>
          </a:solidFill>
          <a:latin typeface="+mn-lt"/>
          <a:ea typeface="+mn-ea"/>
          <a:cs typeface="+mn-cs"/>
        </a:defRPr>
      </a:lvl1pPr>
      <a:lvl2pPr marL="1130918" indent="-434969" algn="l" defTabSz="1391900" rtl="0" eaLnBrk="1" latinLnBrk="0" hangingPunct="1">
        <a:spcBef>
          <a:spcPct val="20000"/>
        </a:spcBef>
        <a:buFont typeface="Arial" pitchFamily="34" charset="0"/>
        <a:buChar char="–"/>
        <a:defRPr sz="4262" kern="1200">
          <a:solidFill>
            <a:schemeClr val="tx1"/>
          </a:solidFill>
          <a:latin typeface="+mn-lt"/>
          <a:ea typeface="+mn-ea"/>
          <a:cs typeface="+mn-cs"/>
        </a:defRPr>
      </a:lvl2pPr>
      <a:lvl3pPr marL="1739875" indent="-347975" algn="l" defTabSz="1391900" rtl="0" eaLnBrk="1" latinLnBrk="0" hangingPunct="1">
        <a:spcBef>
          <a:spcPct val="20000"/>
        </a:spcBef>
        <a:buFont typeface="Arial" pitchFamily="34" charset="0"/>
        <a:buChar char="•"/>
        <a:defRPr sz="3653" kern="1200">
          <a:solidFill>
            <a:schemeClr val="tx1"/>
          </a:solidFill>
          <a:latin typeface="+mn-lt"/>
          <a:ea typeface="+mn-ea"/>
          <a:cs typeface="+mn-cs"/>
        </a:defRPr>
      </a:lvl3pPr>
      <a:lvl4pPr marL="2435824" indent="-347975" algn="l" defTabSz="1391900" rtl="0" eaLnBrk="1" latinLnBrk="0" hangingPunct="1">
        <a:spcBef>
          <a:spcPct val="20000"/>
        </a:spcBef>
        <a:buFont typeface="Arial" pitchFamily="34" charset="0"/>
        <a:buChar char="–"/>
        <a:defRPr sz="3044" kern="1200">
          <a:solidFill>
            <a:schemeClr val="tx1"/>
          </a:solidFill>
          <a:latin typeface="+mn-lt"/>
          <a:ea typeface="+mn-ea"/>
          <a:cs typeface="+mn-cs"/>
        </a:defRPr>
      </a:lvl4pPr>
      <a:lvl5pPr marL="3131774" indent="-347975" algn="l" defTabSz="1391900" rtl="0" eaLnBrk="1" latinLnBrk="0" hangingPunct="1">
        <a:spcBef>
          <a:spcPct val="20000"/>
        </a:spcBef>
        <a:buFont typeface="Arial" pitchFamily="34" charset="0"/>
        <a:buChar char="»"/>
        <a:defRPr sz="3044" kern="1200">
          <a:solidFill>
            <a:schemeClr val="tx1"/>
          </a:solidFill>
          <a:latin typeface="+mn-lt"/>
          <a:ea typeface="+mn-ea"/>
          <a:cs typeface="+mn-cs"/>
        </a:defRPr>
      </a:lvl5pPr>
      <a:lvl6pPr marL="3827724" indent="-347975" algn="l" defTabSz="1391900" rtl="0" eaLnBrk="1" latinLnBrk="0" hangingPunct="1">
        <a:spcBef>
          <a:spcPct val="20000"/>
        </a:spcBef>
        <a:buFont typeface="Arial" pitchFamily="34" charset="0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6pPr>
      <a:lvl7pPr marL="4523674" indent="-347975" algn="l" defTabSz="1391900" rtl="0" eaLnBrk="1" latinLnBrk="0" hangingPunct="1">
        <a:spcBef>
          <a:spcPct val="20000"/>
        </a:spcBef>
        <a:buFont typeface="Arial" pitchFamily="34" charset="0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7pPr>
      <a:lvl8pPr marL="5219624" indent="-347975" algn="l" defTabSz="1391900" rtl="0" eaLnBrk="1" latinLnBrk="0" hangingPunct="1">
        <a:spcBef>
          <a:spcPct val="20000"/>
        </a:spcBef>
        <a:buFont typeface="Arial" pitchFamily="34" charset="0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8pPr>
      <a:lvl9pPr marL="5915574" indent="-347975" algn="l" defTabSz="1391900" rtl="0" eaLnBrk="1" latinLnBrk="0" hangingPunct="1">
        <a:spcBef>
          <a:spcPct val="20000"/>
        </a:spcBef>
        <a:buFont typeface="Arial" pitchFamily="34" charset="0"/>
        <a:buChar char="•"/>
        <a:defRPr sz="304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1pPr>
      <a:lvl2pPr marL="695950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2pPr>
      <a:lvl3pPr marL="1391900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3pPr>
      <a:lvl4pPr marL="2087850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4pPr>
      <a:lvl5pPr marL="2783799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5pPr>
      <a:lvl6pPr marL="3479749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6pPr>
      <a:lvl7pPr marL="4175699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7pPr>
      <a:lvl8pPr marL="4871649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8pPr>
      <a:lvl9pPr marL="5567599" algn="l" defTabSz="1391900" rtl="0" eaLnBrk="1" latinLnBrk="0" hangingPunct="1">
        <a:defRPr sz="27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кинолента png | PNGWi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18" t="8463" r="14735" b="22490"/>
          <a:stretch/>
        </p:blipFill>
        <p:spPr bwMode="auto">
          <a:xfrm>
            <a:off x="467171" y="269478"/>
            <a:ext cx="7166987" cy="6984776"/>
          </a:xfrm>
          <a:prstGeom prst="ellipse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2FEA4E8-E86C-9722-D257-EC66BB288734}"/>
              </a:ext>
            </a:extLst>
          </p:cNvPr>
          <p:cNvSpPr/>
          <p:nvPr/>
        </p:nvSpPr>
        <p:spPr>
          <a:xfrm rot="5400000">
            <a:off x="7419060" y="2838262"/>
            <a:ext cx="2256323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400" b="0" cap="none" spc="0" dirty="0" err="1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ұсқада</a:t>
            </a:r>
          </a:p>
          <a:p>
            <a:pPr algn="ctr"/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таратуға тыйым салынады</a:t>
            </a:r>
          </a:p>
          <a:p>
            <a:pPr algn="ctr"/>
            <a:r>
              <a:rPr lang="en-US" sz="1400" b="1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@kornekilikter_777</a:t>
            </a:r>
            <a:endParaRPr lang="ru-RU" sz="1400" b="1" cap="none" spc="0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0420980-2D06-39C1-E192-B729F14C55AE}"/>
              </a:ext>
            </a:extLst>
          </p:cNvPr>
          <p:cNvSpPr/>
          <p:nvPr/>
        </p:nvSpPr>
        <p:spPr>
          <a:xfrm rot="5400000">
            <a:off x="8449986" y="812284"/>
            <a:ext cx="2256323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400" b="0" cap="none" spc="0" dirty="0" err="1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ұсқада</a:t>
            </a:r>
          </a:p>
          <a:p>
            <a:pPr algn="ctr"/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таратуға тыйым салынады</a:t>
            </a:r>
          </a:p>
          <a:p>
            <a:pPr algn="ctr"/>
            <a:r>
              <a:rPr lang="en-US" sz="1400" b="1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@kornekilikter_777</a:t>
            </a:r>
            <a:endParaRPr lang="ru-RU" sz="1400" b="1" cap="none" spc="0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30B66A6-E454-AC99-65BC-50AFE572AE78}"/>
              </a:ext>
            </a:extLst>
          </p:cNvPr>
          <p:cNvSpPr/>
          <p:nvPr/>
        </p:nvSpPr>
        <p:spPr>
          <a:xfrm rot="5400000">
            <a:off x="8565326" y="5276780"/>
            <a:ext cx="2256323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400" b="0" cap="none" spc="0" dirty="0" err="1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ұсқада</a:t>
            </a:r>
          </a:p>
          <a:p>
            <a:pPr algn="ctr"/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таратуға тыйым салынады</a:t>
            </a:r>
          </a:p>
          <a:p>
            <a:pPr algn="ctr"/>
            <a:r>
              <a:rPr lang="en-US" sz="1400" b="1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@kornekilikter_777</a:t>
            </a:r>
            <a:endParaRPr lang="ru-RU" sz="1400" b="1" cap="none" spc="0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17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Иконка Кинолента, png | PNGWi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84" t="17159" r="21890" b="17347"/>
          <a:stretch/>
        </p:blipFill>
        <p:spPr bwMode="auto">
          <a:xfrm>
            <a:off x="20340" y="1421606"/>
            <a:ext cx="4951206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Иконка Кинолента, png | PNGWi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84" t="17159" r="21890" b="17347"/>
          <a:stretch/>
        </p:blipFill>
        <p:spPr bwMode="auto">
          <a:xfrm>
            <a:off x="4859660" y="1430684"/>
            <a:ext cx="4951206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6" descr="Нурлан Сегизбаев (Нурлан Санжар) - &quot;Меня зовут Кожа&quot; (1963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9140" y="2213694"/>
            <a:ext cx="4680519" cy="2798145"/>
          </a:xfrm>
          <a:prstGeom prst="rect">
            <a:avLst/>
          </a:prstGeom>
        </p:spPr>
      </p:pic>
      <p:pic>
        <p:nvPicPr>
          <p:cNvPr id="5" name="Picture 6" descr="0874914C-C3AF-4940-AC47-E4312ED2A748_cx4_cy7_cw96_mw1024_s_n_r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71546" y="2238105"/>
            <a:ext cx="4640642" cy="2773734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1E09278-291D-812A-4801-2E58906FF2D2}"/>
              </a:ext>
            </a:extLst>
          </p:cNvPr>
          <p:cNvSpPr/>
          <p:nvPr/>
        </p:nvSpPr>
        <p:spPr>
          <a:xfrm>
            <a:off x="683196" y="322027"/>
            <a:ext cx="2256323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400" b="0" cap="none" spc="0" dirty="0" err="1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ұсқада</a:t>
            </a:r>
          </a:p>
          <a:p>
            <a:pPr algn="ctr"/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таратуға тыйым салынады</a:t>
            </a:r>
          </a:p>
          <a:p>
            <a:pPr algn="ctr"/>
            <a:r>
              <a:rPr lang="en-US" sz="1400" b="1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@kornekilikter_777</a:t>
            </a:r>
            <a:endParaRPr lang="ru-RU" sz="1400" b="1" cap="none" spc="0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5DAFA60-21B9-B644-FFA3-C2D642A49206}"/>
              </a:ext>
            </a:extLst>
          </p:cNvPr>
          <p:cNvSpPr/>
          <p:nvPr/>
        </p:nvSpPr>
        <p:spPr>
          <a:xfrm>
            <a:off x="6587852" y="340159"/>
            <a:ext cx="2256323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400" b="0" cap="none" spc="0" dirty="0" err="1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ұсқада</a:t>
            </a:r>
          </a:p>
          <a:p>
            <a:pPr algn="ctr"/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таратуға тыйым салынады</a:t>
            </a:r>
          </a:p>
          <a:p>
            <a:pPr algn="ctr"/>
            <a:r>
              <a:rPr lang="en-US" sz="1400" b="1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@kornekilikter_777</a:t>
            </a:r>
            <a:endParaRPr lang="ru-RU" sz="1400" b="1" cap="none" spc="0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C94A1195-16B4-9EA3-C392-8169F7F59D73}"/>
              </a:ext>
            </a:extLst>
          </p:cNvPr>
          <p:cNvSpPr/>
          <p:nvPr/>
        </p:nvSpPr>
        <p:spPr>
          <a:xfrm>
            <a:off x="827212" y="5958110"/>
            <a:ext cx="2256323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400" b="0" cap="none" spc="0" dirty="0" err="1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ұсқада</a:t>
            </a:r>
          </a:p>
          <a:p>
            <a:pPr algn="ctr"/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таратуға тыйым салынады</a:t>
            </a:r>
          </a:p>
          <a:p>
            <a:pPr algn="ctr"/>
            <a:r>
              <a:rPr lang="en-US" sz="1400" b="1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@kornekilikter_777</a:t>
            </a:r>
            <a:endParaRPr lang="ru-RU" sz="1400" b="1" cap="none" spc="0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7376638-F346-1EC8-3827-67196A2A0324}"/>
              </a:ext>
            </a:extLst>
          </p:cNvPr>
          <p:cNvSpPr/>
          <p:nvPr/>
        </p:nvSpPr>
        <p:spPr>
          <a:xfrm>
            <a:off x="5795764" y="5842587"/>
            <a:ext cx="2256323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400" b="0" cap="none" spc="0" dirty="0" err="1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ұсқада</a:t>
            </a:r>
          </a:p>
          <a:p>
            <a:pPr algn="ctr"/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таратуға тыйым салынады</a:t>
            </a:r>
          </a:p>
          <a:p>
            <a:pPr algn="ctr"/>
            <a:r>
              <a:rPr lang="en-US" sz="1400" b="1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@kornekilikter_777</a:t>
            </a:r>
            <a:endParaRPr lang="ru-RU" sz="1400" b="1" cap="none" spc="0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5973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Иконка Кинолента, png | PNGWi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84" t="17159" r="21890" b="17347"/>
          <a:stretch/>
        </p:blipFill>
        <p:spPr bwMode="auto">
          <a:xfrm>
            <a:off x="20340" y="1421606"/>
            <a:ext cx="4951206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Иконка Кинолента, png | PNGWi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84" t="17159" r="21890" b="17347"/>
          <a:stretch/>
        </p:blipFill>
        <p:spPr bwMode="auto">
          <a:xfrm>
            <a:off x="4859660" y="1430684"/>
            <a:ext cx="4951206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М. Кокенов - &quot;Меня зовут Кожа&quot; (1963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140" y="2213695"/>
            <a:ext cx="4680519" cy="28314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Кененбай Кожабеков (Кененбай Қожабеков) - &quot;Меня зовут Кожа&quot; (1963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14942" y="2243093"/>
            <a:ext cx="4640642" cy="2853744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CB149DD-F84D-A74E-EB8D-8F2ACE6F7FA6}"/>
              </a:ext>
            </a:extLst>
          </p:cNvPr>
          <p:cNvSpPr/>
          <p:nvPr/>
        </p:nvSpPr>
        <p:spPr>
          <a:xfrm>
            <a:off x="683196" y="322027"/>
            <a:ext cx="2256323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400" b="0" cap="none" spc="0" dirty="0" err="1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ұсқада</a:t>
            </a:r>
          </a:p>
          <a:p>
            <a:pPr algn="ctr"/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таратуға тыйым салынады</a:t>
            </a:r>
          </a:p>
          <a:p>
            <a:pPr algn="ctr"/>
            <a:r>
              <a:rPr lang="en-US" sz="1400" b="1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@kornekilikter_777</a:t>
            </a:r>
            <a:endParaRPr lang="ru-RU" sz="1400" b="1" cap="none" spc="0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B825ED18-0944-5D09-40BF-39633F041531}"/>
              </a:ext>
            </a:extLst>
          </p:cNvPr>
          <p:cNvSpPr/>
          <p:nvPr/>
        </p:nvSpPr>
        <p:spPr>
          <a:xfrm>
            <a:off x="6371721" y="335131"/>
            <a:ext cx="2256323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400" b="0" cap="none" spc="0" dirty="0" err="1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ұсқада</a:t>
            </a:r>
          </a:p>
          <a:p>
            <a:pPr algn="ctr"/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таратуға тыйым салынады</a:t>
            </a:r>
          </a:p>
          <a:p>
            <a:pPr algn="ctr"/>
            <a:r>
              <a:rPr lang="en-US" sz="1400" b="1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@kornekilikter_777</a:t>
            </a:r>
            <a:endParaRPr lang="ru-RU" sz="1400" b="1" cap="none" spc="0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3246F634-4A3A-F940-4D9C-FA3D7504C233}"/>
              </a:ext>
            </a:extLst>
          </p:cNvPr>
          <p:cNvSpPr/>
          <p:nvPr/>
        </p:nvSpPr>
        <p:spPr>
          <a:xfrm>
            <a:off x="1391237" y="6103001"/>
            <a:ext cx="2256323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400" b="0" cap="none" spc="0" dirty="0" err="1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ұсқада</a:t>
            </a:r>
          </a:p>
          <a:p>
            <a:pPr algn="ctr"/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таратуға тыйым салынады</a:t>
            </a:r>
          </a:p>
          <a:p>
            <a:pPr algn="ctr"/>
            <a:r>
              <a:rPr lang="en-US" sz="1400" b="1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@kornekilikter_777</a:t>
            </a:r>
            <a:endParaRPr lang="ru-RU" sz="1400" b="1" cap="none" spc="0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4397CF58-FA9C-400D-D64A-701FB215F189}"/>
              </a:ext>
            </a:extLst>
          </p:cNvPr>
          <p:cNvSpPr/>
          <p:nvPr/>
        </p:nvSpPr>
        <p:spPr>
          <a:xfrm>
            <a:off x="6947892" y="5953937"/>
            <a:ext cx="2256323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400" b="0" cap="none" spc="0" dirty="0" err="1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ұсқада</a:t>
            </a:r>
          </a:p>
          <a:p>
            <a:pPr algn="ctr"/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таратуға тыйым салынады</a:t>
            </a:r>
          </a:p>
          <a:p>
            <a:pPr algn="ctr"/>
            <a:r>
              <a:rPr lang="en-US" sz="1400" b="1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@kornekilikter_777</a:t>
            </a:r>
            <a:endParaRPr lang="ru-RU" sz="1400" b="1" cap="none" spc="0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538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Иконка Кинолента, png | PNGWi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84" t="17159" r="21890" b="17347"/>
          <a:stretch/>
        </p:blipFill>
        <p:spPr bwMode="auto">
          <a:xfrm>
            <a:off x="20340" y="1421606"/>
            <a:ext cx="4951206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Иконка Кинолента, png | PNGWi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84" t="17159" r="21890" b="17347"/>
          <a:stretch/>
        </p:blipFill>
        <p:spPr bwMode="auto">
          <a:xfrm>
            <a:off x="4859660" y="1430684"/>
            <a:ext cx="4951206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Раиса Мухамедьярова (Раиса Мұхамедиярова) - &quot;Меня зовут Кожа&quot; (1963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9140" y="2230410"/>
            <a:ext cx="4680520" cy="2721027"/>
          </a:xfrm>
          <a:prstGeom prst="rect">
            <a:avLst/>
          </a:prstGeom>
        </p:spPr>
      </p:pic>
      <p:pic>
        <p:nvPicPr>
          <p:cNvPr id="5" name="Picture 4" descr="Заги Курманбаева - &quot;Меня зовут Кожа&quot; (1963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059193" y="2230410"/>
            <a:ext cx="4552139" cy="2798689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D690543-3372-D02F-4145-91CAB49BC294}"/>
              </a:ext>
            </a:extLst>
          </p:cNvPr>
          <p:cNvSpPr/>
          <p:nvPr/>
        </p:nvSpPr>
        <p:spPr>
          <a:xfrm>
            <a:off x="7163916" y="6091957"/>
            <a:ext cx="2256323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400" b="0" cap="none" spc="0" dirty="0" err="1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ұсқада</a:t>
            </a:r>
          </a:p>
          <a:p>
            <a:pPr algn="ctr"/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таратуға тыйым салынады</a:t>
            </a:r>
          </a:p>
          <a:p>
            <a:pPr algn="ctr"/>
            <a:r>
              <a:rPr lang="en-US" sz="1400" b="1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@kornekilikter_777</a:t>
            </a:r>
            <a:endParaRPr lang="ru-RU" sz="1400" b="1" cap="none" spc="0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97414A4-AADA-D8E9-5607-7C19200589B0}"/>
              </a:ext>
            </a:extLst>
          </p:cNvPr>
          <p:cNvSpPr/>
          <p:nvPr/>
        </p:nvSpPr>
        <p:spPr>
          <a:xfrm>
            <a:off x="6659860" y="413494"/>
            <a:ext cx="2256323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400" b="0" cap="none" spc="0" dirty="0" err="1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ұсқада</a:t>
            </a:r>
          </a:p>
          <a:p>
            <a:pPr algn="ctr"/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таратуға тыйым салынады</a:t>
            </a:r>
          </a:p>
          <a:p>
            <a:pPr algn="ctr"/>
            <a:r>
              <a:rPr lang="en-US" sz="1400" b="1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@kornekilikter_777</a:t>
            </a:r>
            <a:endParaRPr lang="ru-RU" sz="1400" b="1" cap="none" spc="0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7AFFE22-7A22-72AA-9901-61A8A92ED3D1}"/>
              </a:ext>
            </a:extLst>
          </p:cNvPr>
          <p:cNvSpPr/>
          <p:nvPr/>
        </p:nvSpPr>
        <p:spPr>
          <a:xfrm>
            <a:off x="1475284" y="6091957"/>
            <a:ext cx="2256323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400" b="0" cap="none" spc="0" dirty="0" err="1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ұсқада</a:t>
            </a:r>
          </a:p>
          <a:p>
            <a:pPr algn="ctr"/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таратуға тыйым салынады</a:t>
            </a:r>
          </a:p>
          <a:p>
            <a:pPr algn="ctr"/>
            <a:r>
              <a:rPr lang="en-US" sz="1400" b="1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@kornekilikter_777</a:t>
            </a:r>
            <a:endParaRPr lang="ru-RU" sz="1400" b="1" cap="none" spc="0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934FF804-67EF-6EDA-11BE-7F87FDDE720F}"/>
              </a:ext>
            </a:extLst>
          </p:cNvPr>
          <p:cNvSpPr/>
          <p:nvPr/>
        </p:nvSpPr>
        <p:spPr>
          <a:xfrm>
            <a:off x="1691308" y="395338"/>
            <a:ext cx="2256323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400" b="0" cap="none" spc="0" dirty="0" err="1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Электронды</a:t>
            </a:r>
            <a:r>
              <a:rPr lang="ru-RU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</a:t>
            </a:r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ұсқада</a:t>
            </a:r>
          </a:p>
          <a:p>
            <a:pPr algn="ctr"/>
            <a:r>
              <a:rPr lang="kk-KZ" sz="1400" b="0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таратуға тыйым салынады</a:t>
            </a:r>
          </a:p>
          <a:p>
            <a:pPr algn="ctr"/>
            <a:r>
              <a:rPr lang="en-US" sz="1400" b="1" cap="none" spc="0" dirty="0">
                <a:ln w="0"/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@kornekilikter_777</a:t>
            </a:r>
            <a:endParaRPr lang="ru-RU" sz="1400" b="1" cap="none" spc="0" dirty="0">
              <a:ln w="0"/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5384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Иконка Кинолента, png | PNGWi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84" t="17159" r="21890" b="17347"/>
          <a:stretch/>
        </p:blipFill>
        <p:spPr bwMode="auto">
          <a:xfrm>
            <a:off x="20340" y="1421606"/>
            <a:ext cx="4951206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Иконка Кинолента, png | PNGWi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84" t="17159" r="21890" b="17347"/>
          <a:stretch/>
        </p:blipFill>
        <p:spPr bwMode="auto">
          <a:xfrm>
            <a:off x="4859660" y="1430684"/>
            <a:ext cx="4951206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4" descr="Бикен Римова - &quot;Меня зовут Кожа&quot; (1963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9140" y="2213695"/>
            <a:ext cx="4680520" cy="2736304"/>
          </a:xfrm>
          <a:prstGeom prst="rect">
            <a:avLst/>
          </a:prstGeom>
        </p:spPr>
      </p:pic>
      <p:pic>
        <p:nvPicPr>
          <p:cNvPr id="5" name="Picture 6" descr="Байдалда Калтаев - &quot;Меня зовут Кожа&quot; (1963)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8416" y="2220507"/>
            <a:ext cx="4533694" cy="2740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1628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C6686C-2EA4-3914-0BA9-D0579774A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KZ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67E8741C-8062-8F02-7D84-A24CA4E0EB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356" y="274060"/>
            <a:ext cx="4752528" cy="6660833"/>
          </a:xfrm>
        </p:spPr>
      </p:pic>
    </p:spTree>
    <p:extLst>
      <p:ext uri="{BB962C8B-B14F-4D97-AF65-F5344CB8AC3E}">
        <p14:creationId xmlns:p14="http://schemas.microsoft.com/office/powerpoint/2010/main" val="221782580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165</Words>
  <Application>Microsoft Office PowerPoint</Application>
  <PresentationFormat>Произвольный</PresentationFormat>
  <Paragraphs>45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Фариза</dc:creator>
  <cp:lastModifiedBy>Altyn Kenzhina</cp:lastModifiedBy>
  <cp:revision>5</cp:revision>
  <dcterms:created xsi:type="dcterms:W3CDTF">2022-11-24T15:13:53Z</dcterms:created>
  <dcterms:modified xsi:type="dcterms:W3CDTF">2024-10-10T19:07:28Z</dcterms:modified>
</cp:coreProperties>
</file>