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 snapToGrid="0">
      <p:cViewPr varScale="1">
        <p:scale>
          <a:sx n="47" d="100"/>
          <a:sy n="47" d="100"/>
        </p:scale>
        <p:origin x="16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4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r">
              <a:defRPr sz="1200"/>
            </a:lvl1pPr>
          </a:lstStyle>
          <a:p>
            <a:fld id="{69C4F394-ACAE-4753-A361-EFFC69333AFE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71" tIns="44584" rIns="89171" bIns="445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71" tIns="44584" rIns="89171" bIns="4458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4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r">
              <a:defRPr sz="12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ср 06.07.22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Луна Арт рисунок месяц | Pretty phone wallpaper, Medical stickers, New year  postcard">
            <a:extLst>
              <a:ext uri="{FF2B5EF4-FFF2-40B4-BE49-F238E27FC236}">
                <a16:creationId xmlns:a16="http://schemas.microsoft.com/office/drawing/2014/main" id="{634D079C-B8B4-419B-AB4C-901244158C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65"/>
          <a:stretch/>
        </p:blipFill>
        <p:spPr bwMode="auto">
          <a:xfrm>
            <a:off x="579136" y="1156224"/>
            <a:ext cx="2956862" cy="307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4021357" y="2148195"/>
            <a:ext cx="187743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Picture 12" descr="Алма туралы қызықты мәліметтер - FAKTILER.KZ">
            <a:extLst>
              <a:ext uri="{FF2B5EF4-FFF2-40B4-BE49-F238E27FC236}">
                <a16:creationId xmlns:a16="http://schemas.microsoft.com/office/drawing/2014/main" id="{6C77F5A3-66F6-4B07-B81D-3D43AD261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85" y="6339571"/>
            <a:ext cx="3065352" cy="2925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4319515" y="7153344"/>
            <a:ext cx="128112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585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3820470" y="1778245"/>
            <a:ext cx="5150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 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4138488" y="7017166"/>
            <a:ext cx="240963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</a:t>
            </a:r>
            <a:endParaRPr lang="ru-RU" sz="1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3D золотое число одно или 1 изолированное над белой предпосылкой  Иллюстрация штока - иллюстрации насчитывающей декоративно, икона: 136096405">
            <a:extLst>
              <a:ext uri="{FF2B5EF4-FFF2-40B4-BE49-F238E27FC236}">
                <a16:creationId xmlns:a16="http://schemas.microsoft.com/office/drawing/2014/main" id="{90DF2725-2A16-4AA9-9F46-9520444C4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80" y="1341626"/>
            <a:ext cx="2879725" cy="258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Поздравление с 8 Марта - 7 Марта 2021 - МАОУ СШ №51">
            <a:extLst>
              <a:ext uri="{FF2B5EF4-FFF2-40B4-BE49-F238E27FC236}">
                <a16:creationId xmlns:a16="http://schemas.microsoft.com/office/drawing/2014/main" id="{EEFB8708-077A-4F75-985A-3267645BD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60" y="6156719"/>
            <a:ext cx="2988050" cy="3193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59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1308442" y="1771481"/>
            <a:ext cx="187743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1510148" y="7223357"/>
            <a:ext cx="203921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Раушан гүлін қалай салуға болады Раушанды қарындашпен қалай оңай салуға  болады">
            <a:extLst>
              <a:ext uri="{FF2B5EF4-FFF2-40B4-BE49-F238E27FC236}">
                <a16:creationId xmlns:a16="http://schemas.microsoft.com/office/drawing/2014/main" id="{7B0BAEE2-7E7D-463B-9434-E55C57A453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3" r="10653"/>
          <a:stretch/>
        </p:blipFill>
        <p:spPr bwMode="auto">
          <a:xfrm>
            <a:off x="3549361" y="1374040"/>
            <a:ext cx="2910121" cy="2822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Горы клипарт (58 фото) » Рисунки для срисовки и не только">
            <a:extLst>
              <a:ext uri="{FF2B5EF4-FFF2-40B4-BE49-F238E27FC236}">
                <a16:creationId xmlns:a16="http://schemas.microsoft.com/office/drawing/2014/main" id="{A271E63B-07C0-4CDF-A9DC-4002779BA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496" y="6746866"/>
            <a:ext cx="2875511" cy="239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718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2606373" y="2096819"/>
            <a:ext cx="46939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ІЛДІРІК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1308442" y="7411454"/>
            <a:ext cx="276973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 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Горы клипарт (58 фото) » Рисунки для срисовки и не только">
            <a:extLst>
              <a:ext uri="{FF2B5EF4-FFF2-40B4-BE49-F238E27FC236}">
                <a16:creationId xmlns:a16="http://schemas.microsoft.com/office/drawing/2014/main" id="{A271E63B-07C0-4CDF-A9DC-4002779BA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496" y="6746866"/>
            <a:ext cx="2875511" cy="239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Глаза, глазки, глазища… Ежедневная гимнастика для взрослых и детей. — ГБУ  НПЦ МСР имени Л.И.Швецовой">
            <a:extLst>
              <a:ext uri="{FF2B5EF4-FFF2-40B4-BE49-F238E27FC236}">
                <a16:creationId xmlns:a16="http://schemas.microsoft.com/office/drawing/2014/main" id="{A1ABBCE0-89DA-437A-BBE1-221931EE41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850"/>
          <a:stretch/>
        </p:blipFill>
        <p:spPr bwMode="auto">
          <a:xfrm>
            <a:off x="334207" y="1578716"/>
            <a:ext cx="2359101" cy="207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81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3964952" y="1969995"/>
            <a:ext cx="46939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3381545" y="7275268"/>
            <a:ext cx="347242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праздник воздушного шара пинка ` S детей Иллюстрация вектора - иллюстрации  насчитывающей венчание, лоснисто: 111720585">
            <a:extLst>
              <a:ext uri="{FF2B5EF4-FFF2-40B4-BE49-F238E27FC236}">
                <a16:creationId xmlns:a16="http://schemas.microsoft.com/office/drawing/2014/main" id="{B8002513-CDD9-4924-9064-1C3B618F0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74" y="1220410"/>
            <a:ext cx="3571201" cy="302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Картинки солнышко (50 фото) • Прикольные картинки и позитив">
            <a:extLst>
              <a:ext uri="{FF2B5EF4-FFF2-40B4-BE49-F238E27FC236}">
                <a16:creationId xmlns:a16="http://schemas.microsoft.com/office/drawing/2014/main" id="{EE3EA4B0-864A-4270-8332-5B52C8FCC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79" y="6906366"/>
            <a:ext cx="2335712" cy="232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3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4267755" y="1897892"/>
            <a:ext cx="46939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3381545" y="7275268"/>
            <a:ext cx="379738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ДЕЛІК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6" descr="Картинки солнышко (50 фото) • Прикольные картинки и позитив">
            <a:extLst>
              <a:ext uri="{FF2B5EF4-FFF2-40B4-BE49-F238E27FC236}">
                <a16:creationId xmlns:a16="http://schemas.microsoft.com/office/drawing/2014/main" id="{EE3EA4B0-864A-4270-8332-5B52C8FCC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79" y="6906366"/>
            <a:ext cx="2335712" cy="232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Красивые картинки цифры 6 для детей">
            <a:extLst>
              <a:ext uri="{FF2B5EF4-FFF2-40B4-BE49-F238E27FC236}">
                <a16:creationId xmlns:a16="http://schemas.microsoft.com/office/drawing/2014/main" id="{FA2C31A6-4BB8-4BE0-945A-3C7A4623C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066" y="1137203"/>
            <a:ext cx="2437771" cy="344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5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4267755" y="1897892"/>
            <a:ext cx="46939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2553244" y="7214899"/>
            <a:ext cx="45623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МҰЗДАҚ</a:t>
            </a:r>
            <a:endParaRPr lang="ru-RU" sz="1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747499A4-2F48-49F4-A3F8-778F39336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143" y="1478167"/>
            <a:ext cx="2092157" cy="239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Идеи на тему «Мед, бджоли» (11) | пчелиная тематика, мед, пчелинное  искусство">
            <a:extLst>
              <a:ext uri="{FF2B5EF4-FFF2-40B4-BE49-F238E27FC236}">
                <a16:creationId xmlns:a16="http://schemas.microsoft.com/office/drawing/2014/main" id="{12FC1DD9-E7C6-475F-A219-DF800D277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94" y="6750891"/>
            <a:ext cx="2000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55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2851060" y="1908441"/>
            <a:ext cx="46939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3270331" y="7047376"/>
            <a:ext cx="33306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БАҚА </a:t>
            </a:r>
            <a:endParaRPr lang="ru-RU" sz="1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Дорога рисунок (25 фото) » Рисунки для срисовки и не только">
            <a:extLst>
              <a:ext uri="{FF2B5EF4-FFF2-40B4-BE49-F238E27FC236}">
                <a16:creationId xmlns:a16="http://schemas.microsoft.com/office/drawing/2014/main" id="{3CC62BBE-F600-4EEB-94E0-B4A15E4D1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94" y="1532212"/>
            <a:ext cx="2298066" cy="213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⬇ Скачать картинки Камень, стоковые фото Камень в хорошем качестве |  Depositphotos">
            <a:extLst>
              <a:ext uri="{FF2B5EF4-FFF2-40B4-BE49-F238E27FC236}">
                <a16:creationId xmlns:a16="http://schemas.microsoft.com/office/drawing/2014/main" id="{27F4B091-9ABB-4E0A-9C6A-CE1701104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67" y="6519848"/>
            <a:ext cx="2667864" cy="242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591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4254026" y="1874927"/>
            <a:ext cx="46939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 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4138488" y="7017166"/>
            <a:ext cx="19319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</a:t>
            </a:r>
            <a:endParaRPr lang="ru-RU" sz="1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100 to 1000 | Baamboozle">
            <a:extLst>
              <a:ext uri="{FF2B5EF4-FFF2-40B4-BE49-F238E27FC236}">
                <a16:creationId xmlns:a16="http://schemas.microsoft.com/office/drawing/2014/main" id="{94C1CECD-C3B6-43DA-92E8-3CA15FD30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356" y="1646753"/>
            <a:ext cx="2962275" cy="196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Горы клипарт (58 фото) » Рисунки для срисовки и не только">
            <a:extLst>
              <a:ext uri="{FF2B5EF4-FFF2-40B4-BE49-F238E27FC236}">
                <a16:creationId xmlns:a16="http://schemas.microsoft.com/office/drawing/2014/main" id="{02B064A2-1660-4C29-9063-AFE5CCC41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959" y="6682650"/>
            <a:ext cx="2875511" cy="239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247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A54A4-875A-4292-8E6E-6F1F0AA7C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5DE3C3E-F9D6-41B8-BCB7-B0970E95D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Фон для текста с рамкой - 61 фото">
            <a:extLst>
              <a:ext uri="{FF2B5EF4-FFF2-40B4-BE49-F238E27FC236}">
                <a16:creationId xmlns:a16="http://schemas.microsoft.com/office/drawing/2014/main" id="{2BD3692F-5B14-47D6-9540-27D6A1006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5" y="-995128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Фон для текста с рамкой - 61 фото">
            <a:extLst>
              <a:ext uri="{FF2B5EF4-FFF2-40B4-BE49-F238E27FC236}">
                <a16:creationId xmlns:a16="http://schemas.microsoft.com/office/drawing/2014/main" id="{8B7CAF20-3FD4-46D4-BC93-EE5DA284B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78004" y="4188221"/>
            <a:ext cx="5183346" cy="73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F65F6D-CB0B-428B-B859-64633D9FA79C}"/>
              </a:ext>
            </a:extLst>
          </p:cNvPr>
          <p:cNvSpPr/>
          <p:nvPr/>
        </p:nvSpPr>
        <p:spPr>
          <a:xfrm>
            <a:off x="2409275" y="1878919"/>
            <a:ext cx="5150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БҰРЫШ </a:t>
            </a:r>
            <a:endParaRPr lang="ru-RU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C205E7-B4C1-44FC-AE26-90FA10A53F19}"/>
              </a:ext>
            </a:extLst>
          </p:cNvPr>
          <p:cNvSpPr/>
          <p:nvPr/>
        </p:nvSpPr>
        <p:spPr>
          <a:xfrm>
            <a:off x="4138488" y="7017166"/>
            <a:ext cx="19351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8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</a:t>
            </a:r>
            <a:endParaRPr lang="ru-RU" sz="1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Горы клипарт (58 фото) » Рисунки для срисовки и не только">
            <a:extLst>
              <a:ext uri="{FF2B5EF4-FFF2-40B4-BE49-F238E27FC236}">
                <a16:creationId xmlns:a16="http://schemas.microsoft.com/office/drawing/2014/main" id="{02B064A2-1660-4C29-9063-AFE5CCC41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959" y="6682650"/>
            <a:ext cx="2875511" cy="239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⬇ Скачать картинки Цифра 3, стоковые фото Цифра 3 в хорошем качестве |  Depositphotos">
            <a:extLst>
              <a:ext uri="{FF2B5EF4-FFF2-40B4-BE49-F238E27FC236}">
                <a16:creationId xmlns:a16="http://schemas.microsoft.com/office/drawing/2014/main" id="{14563298-F70F-4A85-B114-1E08AAC178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24" r="10474"/>
          <a:stretch/>
        </p:blipFill>
        <p:spPr bwMode="auto">
          <a:xfrm>
            <a:off x="589280" y="1303351"/>
            <a:ext cx="1971678" cy="2875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7268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12268</TotalTime>
  <Words>21</Words>
  <Application>Microsoft Office PowerPoint</Application>
  <PresentationFormat>Произвольный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239</cp:revision>
  <cp:lastPrinted>2022-01-21T01:59:32Z</cp:lastPrinted>
  <dcterms:created xsi:type="dcterms:W3CDTF">2017-04-20T05:14:33Z</dcterms:created>
  <dcterms:modified xsi:type="dcterms:W3CDTF">2022-07-06T10:48:45Z</dcterms:modified>
</cp:coreProperties>
</file>