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6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7559675" cy="10691813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0CC66"/>
    <a:srgbClr val="0000CC"/>
    <a:srgbClr val="FBBBE4"/>
    <a:srgbClr val="800080"/>
    <a:srgbClr val="660033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68" autoAdjust="0"/>
    <p:restoredTop sz="94660"/>
  </p:normalViewPr>
  <p:slideViewPr>
    <p:cSldViewPr snapToGrid="0">
      <p:cViewPr varScale="1">
        <p:scale>
          <a:sx n="47" d="100"/>
          <a:sy n="47" d="100"/>
        </p:scale>
        <p:origin x="16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409" cy="500550"/>
          </a:xfrm>
          <a:prstGeom prst="rect">
            <a:avLst/>
          </a:prstGeom>
        </p:spPr>
        <p:txBody>
          <a:bodyPr vert="horz" lIns="89160" tIns="44580" rIns="89160" bIns="44580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2215" y="0"/>
            <a:ext cx="2984409" cy="500550"/>
          </a:xfrm>
          <a:prstGeom prst="rect">
            <a:avLst/>
          </a:prstGeom>
        </p:spPr>
        <p:txBody>
          <a:bodyPr vert="horz" lIns="89160" tIns="44580" rIns="89160" bIns="44580" rtlCol="0"/>
          <a:lstStyle>
            <a:lvl1pPr algn="r">
              <a:defRPr sz="1300"/>
            </a:lvl1pPr>
          </a:lstStyle>
          <a:p>
            <a:fld id="{69C4F394-ACAE-4753-A361-EFFC69333AFE}" type="datetimeFigureOut">
              <a:rPr lang="ru-RU" smtClean="0"/>
              <a:pPr/>
              <a:t>пт 08.07.22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9300"/>
            <a:ext cx="2659063" cy="3762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160" tIns="44580" rIns="89160" bIns="4458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358" y="4759876"/>
            <a:ext cx="5511453" cy="4509602"/>
          </a:xfrm>
          <a:prstGeom prst="rect">
            <a:avLst/>
          </a:prstGeom>
        </p:spPr>
        <p:txBody>
          <a:bodyPr vert="horz" lIns="89160" tIns="44580" rIns="89160" bIns="4458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518196"/>
            <a:ext cx="2984409" cy="500550"/>
          </a:xfrm>
          <a:prstGeom prst="rect">
            <a:avLst/>
          </a:prstGeom>
        </p:spPr>
        <p:txBody>
          <a:bodyPr vert="horz" lIns="89160" tIns="44580" rIns="89160" bIns="44580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2215" y="9518196"/>
            <a:ext cx="2984409" cy="500550"/>
          </a:xfrm>
          <a:prstGeom prst="rect">
            <a:avLst/>
          </a:prstGeom>
        </p:spPr>
        <p:txBody>
          <a:bodyPr vert="horz" lIns="89160" tIns="44580" rIns="89160" bIns="44580" rtlCol="0" anchor="b"/>
          <a:lstStyle>
            <a:lvl1pPr algn="r">
              <a:defRPr sz="1300"/>
            </a:lvl1pPr>
          </a:lstStyle>
          <a:p>
            <a:fld id="{F9FCA89E-74E5-4571-A259-B1620775128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6955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882A05-AAB4-4CA6-A75B-90DA6B7EE2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4960" y="1749795"/>
            <a:ext cx="5669756" cy="3722335"/>
          </a:xfrm>
        </p:spPr>
        <p:txBody>
          <a:bodyPr anchor="b"/>
          <a:lstStyle>
            <a:lvl1pPr algn="ctr">
              <a:defRPr sz="372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F149D94-99D3-4F80-8415-2658C7A9A2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7E89AE7-51C8-4C17-8223-86652ED264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пт 08.07.22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BC8D0F7-A225-49A7-87D1-1F0DB7E6B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8373772-3985-4EB0-8263-AC45EAE98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8265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AC5293-9CD1-4E53-A000-88B3C5C3F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12049C8-CCCF-4501-9FEC-5AFE38CB6E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A88A8E4-86C0-4365-B365-E472D8846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пт 08.07.22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2F547A8-A6C3-4CD3-9B31-4FC63BCE0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744B544-D2A0-4A98-B735-82598E12F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5793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4CF741F1-671C-4F15-89DB-89625F6CCB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5409892" y="569240"/>
            <a:ext cx="1630055" cy="906081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BDDFE4A-918A-4DB1-BB36-DF09A345E1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0F59392-5B61-41F8-B420-D0A228521F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пт 08.07.22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DE56A4E-0D61-47BE-B3FB-5CE07D3AB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5AA6A2A-224F-43ED-8448-93AC3F6A2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5535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179E6FB-AB36-4846-8633-8CA588AE5C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76D7FAA-9BE4-45EB-9902-A4B92789DB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DC66219-DFA1-4DB9-84C7-75FA834E4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пт 08.07.22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0925A3D-D619-4308-A4BF-9CA0CE6851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844AAF0-17B8-445E-9992-493FF131B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702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FF2BF8-1361-4681-8D0B-F3B1EFFFD5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790" y="2665530"/>
            <a:ext cx="6520220" cy="4447496"/>
          </a:xfrm>
        </p:spPr>
        <p:txBody>
          <a:bodyPr anchor="b"/>
          <a:lstStyle>
            <a:lvl1pPr>
              <a:defRPr sz="372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8353F09-4ACF-49CE-882F-320367E6E8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5790" y="7155102"/>
            <a:ext cx="6520220" cy="2338833"/>
          </a:xfrm>
        </p:spPr>
        <p:txBody>
          <a:bodyPr/>
          <a:lstStyle>
            <a:lvl1pPr marL="0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1pPr>
            <a:lvl2pPr marL="283510" indent="0">
              <a:buNone/>
              <a:defRPr sz="1240">
                <a:solidFill>
                  <a:schemeClr val="tx1">
                    <a:tint val="75000"/>
                  </a:schemeClr>
                </a:solidFill>
              </a:defRPr>
            </a:lvl2pPr>
            <a:lvl3pPr marL="567019" indent="0">
              <a:buNone/>
              <a:defRPr sz="1116">
                <a:solidFill>
                  <a:schemeClr val="tx1">
                    <a:tint val="75000"/>
                  </a:schemeClr>
                </a:solidFill>
              </a:defRPr>
            </a:lvl3pPr>
            <a:lvl4pPr marL="850529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4pPr>
            <a:lvl5pPr marL="1134039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5pPr>
            <a:lvl6pPr marL="1417549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6pPr>
            <a:lvl7pPr marL="1701058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7pPr>
            <a:lvl8pPr marL="1984568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8pPr>
            <a:lvl9pPr marL="2268078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2968DE9-8E6E-4D92-95E6-2F4B757E9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пт 08.07.22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2C55838-DFA7-4BFB-B2D2-2B44EBB4E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BB9E3DA-1BA2-4965-9E57-F8978D20E7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4513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E416A4-ABCA-4146-BD37-3218C03E98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53FC18C-4945-4055-93F5-C2E5EDBEFC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5A4DAA1-AF65-4C6A-9F26-169AC8F1A5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64B1ADD-595C-4059-ACCD-FC20A7378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пт 08.07.22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00ADD30-C561-4E2D-A71D-E660FCBB2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C9786C3-CDCB-4ECA-B59C-5CB0FC2A4F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7161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ECD3D4D-92FD-410A-8DD7-13DC2DBC2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12" y="569241"/>
            <a:ext cx="6520220" cy="206659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26D621F-5E4E-4DD2-85B3-45448DFD04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0712" y="2620980"/>
            <a:ext cx="3198097" cy="1284502"/>
          </a:xfrm>
        </p:spPr>
        <p:txBody>
          <a:bodyPr anchor="b"/>
          <a:lstStyle>
            <a:lvl1pPr marL="0" indent="0">
              <a:buNone/>
              <a:defRPr sz="1488" b="1"/>
            </a:lvl1pPr>
            <a:lvl2pPr marL="283510" indent="0">
              <a:buNone/>
              <a:defRPr sz="1240" b="1"/>
            </a:lvl2pPr>
            <a:lvl3pPr marL="567019" indent="0">
              <a:buNone/>
              <a:defRPr sz="1116" b="1"/>
            </a:lvl3pPr>
            <a:lvl4pPr marL="850529" indent="0">
              <a:buNone/>
              <a:defRPr sz="992" b="1"/>
            </a:lvl4pPr>
            <a:lvl5pPr marL="1134039" indent="0">
              <a:buNone/>
              <a:defRPr sz="992" b="1"/>
            </a:lvl5pPr>
            <a:lvl6pPr marL="1417549" indent="0">
              <a:buNone/>
              <a:defRPr sz="992" b="1"/>
            </a:lvl6pPr>
            <a:lvl7pPr marL="1701058" indent="0">
              <a:buNone/>
              <a:defRPr sz="992" b="1"/>
            </a:lvl7pPr>
            <a:lvl8pPr marL="1984568" indent="0">
              <a:buNone/>
              <a:defRPr sz="992" b="1"/>
            </a:lvl8pPr>
            <a:lvl9pPr marL="2268078" indent="0">
              <a:buNone/>
              <a:defRPr sz="992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ABDE7D8-AFB4-428E-95CA-7712CAD17D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0712" y="3905482"/>
            <a:ext cx="3198097" cy="57443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C004C7E1-2FEB-49DE-8BA6-861DDD03B1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827085" y="2620980"/>
            <a:ext cx="3213847" cy="1284502"/>
          </a:xfrm>
        </p:spPr>
        <p:txBody>
          <a:bodyPr anchor="b"/>
          <a:lstStyle>
            <a:lvl1pPr marL="0" indent="0">
              <a:buNone/>
              <a:defRPr sz="1488" b="1"/>
            </a:lvl1pPr>
            <a:lvl2pPr marL="283510" indent="0">
              <a:buNone/>
              <a:defRPr sz="1240" b="1"/>
            </a:lvl2pPr>
            <a:lvl3pPr marL="567019" indent="0">
              <a:buNone/>
              <a:defRPr sz="1116" b="1"/>
            </a:lvl3pPr>
            <a:lvl4pPr marL="850529" indent="0">
              <a:buNone/>
              <a:defRPr sz="992" b="1"/>
            </a:lvl4pPr>
            <a:lvl5pPr marL="1134039" indent="0">
              <a:buNone/>
              <a:defRPr sz="992" b="1"/>
            </a:lvl5pPr>
            <a:lvl6pPr marL="1417549" indent="0">
              <a:buNone/>
              <a:defRPr sz="992" b="1"/>
            </a:lvl6pPr>
            <a:lvl7pPr marL="1701058" indent="0">
              <a:buNone/>
              <a:defRPr sz="992" b="1"/>
            </a:lvl7pPr>
            <a:lvl8pPr marL="1984568" indent="0">
              <a:buNone/>
              <a:defRPr sz="992" b="1"/>
            </a:lvl8pPr>
            <a:lvl9pPr marL="2268078" indent="0">
              <a:buNone/>
              <a:defRPr sz="992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BE6D7F11-32A1-46C0-9FC1-6E0593C848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827085" y="3905482"/>
            <a:ext cx="3213847" cy="57443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FBBDBBB3-0477-466D-B7AE-F9CB647E7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пт 08.07.22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6EF3E07E-CDE7-459C-AE0C-00EEBEB460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1AA76928-100C-4581-9211-A385A8AB4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3712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5B8104-163F-4B0C-929E-988073E85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64D9708F-E8F4-475D-B707-765166B3A7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пт 08.07.22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890E6E0-F0AB-4957-8D76-7994F063B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3CD69FE-E419-45AC-ACE9-AFDDA520B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8251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1D585C3-4DDC-4214-9DC9-44CE7E64F6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пт 08.07.22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14327ABE-16A1-4922-B55F-C74B6A801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11FA4F7-BC53-45BE-ABD0-5DD33EF37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8766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49434E-D4A7-41EF-9469-8A1245B708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1984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5399617-2696-4B17-BE69-CDA72B4190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3847" y="1539424"/>
            <a:ext cx="3827085" cy="7598117"/>
          </a:xfrm>
        </p:spPr>
        <p:txBody>
          <a:bodyPr/>
          <a:lstStyle>
            <a:lvl1pPr>
              <a:defRPr sz="1984"/>
            </a:lvl1pPr>
            <a:lvl2pPr>
              <a:defRPr sz="1736"/>
            </a:lvl2pPr>
            <a:lvl3pPr>
              <a:defRPr sz="1488"/>
            </a:lvl3pPr>
            <a:lvl4pPr>
              <a:defRPr sz="1240"/>
            </a:lvl4pPr>
            <a:lvl5pPr>
              <a:defRPr sz="1240"/>
            </a:lvl5pPr>
            <a:lvl6pPr>
              <a:defRPr sz="1240"/>
            </a:lvl6pPr>
            <a:lvl7pPr>
              <a:defRPr sz="1240"/>
            </a:lvl7pPr>
            <a:lvl8pPr>
              <a:defRPr sz="1240"/>
            </a:lvl8pPr>
            <a:lvl9pPr>
              <a:defRPr sz="124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4FE7748-4A50-4E19-AEF5-622FC7024A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992"/>
            </a:lvl1pPr>
            <a:lvl2pPr marL="283510" indent="0">
              <a:buNone/>
              <a:defRPr sz="868"/>
            </a:lvl2pPr>
            <a:lvl3pPr marL="567019" indent="0">
              <a:buNone/>
              <a:defRPr sz="744"/>
            </a:lvl3pPr>
            <a:lvl4pPr marL="850529" indent="0">
              <a:buNone/>
              <a:defRPr sz="620"/>
            </a:lvl4pPr>
            <a:lvl5pPr marL="1134039" indent="0">
              <a:buNone/>
              <a:defRPr sz="620"/>
            </a:lvl5pPr>
            <a:lvl6pPr marL="1417549" indent="0">
              <a:buNone/>
              <a:defRPr sz="620"/>
            </a:lvl6pPr>
            <a:lvl7pPr marL="1701058" indent="0">
              <a:buNone/>
              <a:defRPr sz="620"/>
            </a:lvl7pPr>
            <a:lvl8pPr marL="1984568" indent="0">
              <a:buNone/>
              <a:defRPr sz="620"/>
            </a:lvl8pPr>
            <a:lvl9pPr marL="2268078" indent="0">
              <a:buNone/>
              <a:defRPr sz="62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E0649BE-3125-437D-B57C-C1ED764FC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пт 08.07.22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A1D7C18-1EE8-4F02-8C11-828EDE2E40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29AB086-CE7F-4DAD-B47C-413B0B95B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2634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98E568-C8FA-4020-9CAB-025F6CAB66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1984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B7AF3F99-9866-4058-B08C-5A8D389D5B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213847" y="1539424"/>
            <a:ext cx="3827085" cy="7598117"/>
          </a:xfrm>
        </p:spPr>
        <p:txBody>
          <a:bodyPr/>
          <a:lstStyle>
            <a:lvl1pPr marL="0" indent="0">
              <a:buNone/>
              <a:defRPr sz="1984"/>
            </a:lvl1pPr>
            <a:lvl2pPr marL="283510" indent="0">
              <a:buNone/>
              <a:defRPr sz="1736"/>
            </a:lvl2pPr>
            <a:lvl3pPr marL="567019" indent="0">
              <a:buNone/>
              <a:defRPr sz="1488"/>
            </a:lvl3pPr>
            <a:lvl4pPr marL="850529" indent="0">
              <a:buNone/>
              <a:defRPr sz="1240"/>
            </a:lvl4pPr>
            <a:lvl5pPr marL="1134039" indent="0">
              <a:buNone/>
              <a:defRPr sz="1240"/>
            </a:lvl5pPr>
            <a:lvl6pPr marL="1417549" indent="0">
              <a:buNone/>
              <a:defRPr sz="1240"/>
            </a:lvl6pPr>
            <a:lvl7pPr marL="1701058" indent="0">
              <a:buNone/>
              <a:defRPr sz="1240"/>
            </a:lvl7pPr>
            <a:lvl8pPr marL="1984568" indent="0">
              <a:buNone/>
              <a:defRPr sz="1240"/>
            </a:lvl8pPr>
            <a:lvl9pPr marL="2268078" indent="0">
              <a:buNone/>
              <a:defRPr sz="124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66C7EEB-DD5C-45CC-A9E5-69936419CC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992"/>
            </a:lvl1pPr>
            <a:lvl2pPr marL="283510" indent="0">
              <a:buNone/>
              <a:defRPr sz="868"/>
            </a:lvl2pPr>
            <a:lvl3pPr marL="567019" indent="0">
              <a:buNone/>
              <a:defRPr sz="744"/>
            </a:lvl3pPr>
            <a:lvl4pPr marL="850529" indent="0">
              <a:buNone/>
              <a:defRPr sz="620"/>
            </a:lvl4pPr>
            <a:lvl5pPr marL="1134039" indent="0">
              <a:buNone/>
              <a:defRPr sz="620"/>
            </a:lvl5pPr>
            <a:lvl6pPr marL="1417549" indent="0">
              <a:buNone/>
              <a:defRPr sz="620"/>
            </a:lvl6pPr>
            <a:lvl7pPr marL="1701058" indent="0">
              <a:buNone/>
              <a:defRPr sz="620"/>
            </a:lvl7pPr>
            <a:lvl8pPr marL="1984568" indent="0">
              <a:buNone/>
              <a:defRPr sz="620"/>
            </a:lvl8pPr>
            <a:lvl9pPr marL="2268078" indent="0">
              <a:buNone/>
              <a:defRPr sz="62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8ABE60E-2F38-417F-A5B6-2C55C6A373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пт 08.07.22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79E40EF-AD67-467B-9D93-F86F21F7B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8C1ABEF-5FC6-4E41-B6FE-8A6F8AFA7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0010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6085E91-9990-49C6-8C79-2CF6DEA156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569241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C523567-E81A-4C85-86DB-5EA5DCDF74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F2EB4F1-76D1-43D9-AC10-F21836AF0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19728" y="9909727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C759FA-044F-496A-853D-180F39F5158F}" type="datetimeFigureOut">
              <a:rPr lang="ru-RU" smtClean="0"/>
              <a:pPr/>
              <a:t>пт 08.07.22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376BA23-0110-4593-85B0-79D7D112B7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04143" y="9909727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85C2517-84E9-4C24-B233-647474327C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39020" y="9909727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3062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72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736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240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7124F7A-A09E-49CA-A5A2-603CC2A5384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AE7C89D-1A02-4319-A7F7-B15E5E26369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30" name="Picture 6" descr="Медвежонок с медом (54 фото)">
            <a:extLst>
              <a:ext uri="{FF2B5EF4-FFF2-40B4-BE49-F238E27FC236}">
                <a16:creationId xmlns:a16="http://schemas.microsoft.com/office/drawing/2014/main" id="{40F5FDE8-6F15-4676-B7DA-057AAEBB44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29" y="894080"/>
            <a:ext cx="7487015" cy="95521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65792661-70CA-4F8F-8168-B24241B9E6EB}"/>
              </a:ext>
            </a:extLst>
          </p:cNvPr>
          <p:cNvSpPr/>
          <p:nvPr/>
        </p:nvSpPr>
        <p:spPr>
          <a:xfrm>
            <a:off x="944960" y="265127"/>
            <a:ext cx="5669756" cy="134112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Тура </a:t>
            </a:r>
            <a:r>
              <a:rPr lang="kk-KZ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мағыналы сөздер</a:t>
            </a:r>
            <a:endParaRPr lang="ru-RU" sz="4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61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7124F7A-A09E-49CA-A5A2-603CC2A5384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AE7C89D-1A02-4319-A7F7-B15E5E26369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30" name="Picture 6" descr="Медвежонок с медом (54 фото)">
            <a:extLst>
              <a:ext uri="{FF2B5EF4-FFF2-40B4-BE49-F238E27FC236}">
                <a16:creationId xmlns:a16="http://schemas.microsoft.com/office/drawing/2014/main" id="{40F5FDE8-6F15-4676-B7DA-057AAEBB44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29" y="894080"/>
            <a:ext cx="7487015" cy="95521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65792661-70CA-4F8F-8168-B24241B9E6EB}"/>
              </a:ext>
            </a:extLst>
          </p:cNvPr>
          <p:cNvSpPr/>
          <p:nvPr/>
        </p:nvSpPr>
        <p:spPr>
          <a:xfrm>
            <a:off x="944960" y="265127"/>
            <a:ext cx="5882560" cy="134112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Ауыспалы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мағыналы сөздер</a:t>
            </a:r>
            <a:endParaRPr lang="ru-RU" sz="4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07411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Идеи на тему «Мед, бджоли» (11) | пчелиная тематика, мед, пчелинное  искусство">
            <a:extLst>
              <a:ext uri="{FF2B5EF4-FFF2-40B4-BE49-F238E27FC236}">
                <a16:creationId xmlns:a16="http://schemas.microsoft.com/office/drawing/2014/main" id="{DA6683F7-8AA9-4BB6-9F62-D955970F47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528" y="300038"/>
            <a:ext cx="2403792" cy="2849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Идеи на тему «Мед, бджоли» (11) | пчелиная тематика, мед, пчелинное  искусство">
            <a:extLst>
              <a:ext uri="{FF2B5EF4-FFF2-40B4-BE49-F238E27FC236}">
                <a16:creationId xmlns:a16="http://schemas.microsoft.com/office/drawing/2014/main" id="{11BBBEC6-78DC-4489-8CAF-019AC01ED7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1280" y="300038"/>
            <a:ext cx="2403792" cy="2849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Идеи на тему «Мед, бджоли» (11) | пчелиная тематика, мед, пчелинное  искусство">
            <a:extLst>
              <a:ext uri="{FF2B5EF4-FFF2-40B4-BE49-F238E27FC236}">
                <a16:creationId xmlns:a16="http://schemas.microsoft.com/office/drawing/2014/main" id="{52F714A0-DD6A-4987-81F0-B336D56B3D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5712" y="320358"/>
            <a:ext cx="2403792" cy="2849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Идеи на тему «Мед, бджоли» (11) | пчелиная тематика, мед, пчелинное  искусство">
            <a:extLst>
              <a:ext uri="{FF2B5EF4-FFF2-40B4-BE49-F238E27FC236}">
                <a16:creationId xmlns:a16="http://schemas.microsoft.com/office/drawing/2014/main" id="{4C7954DE-952E-4F26-A175-7495269F60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3778885"/>
            <a:ext cx="2403792" cy="2849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Идеи на тему «Мед, бджоли» (11) | пчелиная тематика, мед, пчелинное  искусство">
            <a:extLst>
              <a:ext uri="{FF2B5EF4-FFF2-40B4-BE49-F238E27FC236}">
                <a16:creationId xmlns:a16="http://schemas.microsoft.com/office/drawing/2014/main" id="{ACA2139E-A6F1-4C04-83E5-A82DBC7C44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872" y="7257733"/>
            <a:ext cx="2403792" cy="2849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Идеи на тему «Мед, бджоли» (11) | пчелиная тематика, мед, пчелинное  искусство">
            <a:extLst>
              <a:ext uri="{FF2B5EF4-FFF2-40B4-BE49-F238E27FC236}">
                <a16:creationId xmlns:a16="http://schemas.microsoft.com/office/drawing/2014/main" id="{BA450C66-4575-4D2C-A42A-06BB498EEA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208" y="3778885"/>
            <a:ext cx="2403792" cy="2849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Идеи на тему «Мед, бджоли» (11) | пчелиная тематика, мед, пчелинное  искусство">
            <a:extLst>
              <a:ext uri="{FF2B5EF4-FFF2-40B4-BE49-F238E27FC236}">
                <a16:creationId xmlns:a16="http://schemas.microsoft.com/office/drawing/2014/main" id="{97410EA9-EA21-4F88-AAC4-015A106962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5712" y="7257732"/>
            <a:ext cx="2403792" cy="2849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Идеи на тему «Мед, бджоли» (11) | пчелиная тематика, мед, пчелинное  искусство">
            <a:extLst>
              <a:ext uri="{FF2B5EF4-FFF2-40B4-BE49-F238E27FC236}">
                <a16:creationId xmlns:a16="http://schemas.microsoft.com/office/drawing/2014/main" id="{D9C5D4AF-1EFF-4955-B45C-B76A37E45F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7257733"/>
            <a:ext cx="2403792" cy="2849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Идеи на тему «Мед, бджоли» (11) | пчелиная тематика, мед, пчелинное  искусство">
            <a:extLst>
              <a:ext uri="{FF2B5EF4-FFF2-40B4-BE49-F238E27FC236}">
                <a16:creationId xmlns:a16="http://schemas.microsoft.com/office/drawing/2014/main" id="{2E061E42-33C9-4728-83C3-76EDCCBE08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5712" y="3778885"/>
            <a:ext cx="2403792" cy="2849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5E837A22-7231-4FA6-BF6F-88F38648FCDA}"/>
              </a:ext>
            </a:extLst>
          </p:cNvPr>
          <p:cNvSpPr/>
          <p:nvPr/>
        </p:nvSpPr>
        <p:spPr>
          <a:xfrm>
            <a:off x="551694" y="1418233"/>
            <a:ext cx="1633781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Өткір </a:t>
            </a:r>
          </a:p>
          <a:p>
            <a:pPr algn="ctr"/>
            <a:r>
              <a:rPr lang="kk-KZ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қайшы </a:t>
            </a:r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DCFB1B46-0530-4141-80CE-98C9A715C2FD}"/>
              </a:ext>
            </a:extLst>
          </p:cNvPr>
          <p:cNvSpPr/>
          <p:nvPr/>
        </p:nvSpPr>
        <p:spPr>
          <a:xfrm>
            <a:off x="3082542" y="1418233"/>
            <a:ext cx="1582869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Қалың </a:t>
            </a:r>
          </a:p>
          <a:p>
            <a:pPr algn="ctr"/>
            <a:r>
              <a:rPr lang="kk-KZ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қайшы</a:t>
            </a:r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DE5C81F3-31E9-4B88-AB11-72E8F4C53942}"/>
              </a:ext>
            </a:extLst>
          </p:cNvPr>
          <p:cNvSpPr/>
          <p:nvPr/>
        </p:nvSpPr>
        <p:spPr>
          <a:xfrm>
            <a:off x="5718162" y="1418233"/>
            <a:ext cx="1271502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Әдемі</a:t>
            </a:r>
          </a:p>
          <a:p>
            <a:pPr algn="ctr"/>
            <a:r>
              <a:rPr lang="kk-KZ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гүл</a:t>
            </a:r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A9D34216-D612-4D6B-9A09-B7798019FD1C}"/>
              </a:ext>
            </a:extLst>
          </p:cNvPr>
          <p:cNvSpPr/>
          <p:nvPr/>
        </p:nvSpPr>
        <p:spPr>
          <a:xfrm>
            <a:off x="5685589" y="4807297"/>
            <a:ext cx="1336648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Суық </a:t>
            </a:r>
          </a:p>
          <a:p>
            <a:pPr algn="ctr"/>
            <a:r>
              <a:rPr lang="kk-KZ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жел</a:t>
            </a:r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3CA0F9F4-C6A7-40F3-9017-828D79024929}"/>
              </a:ext>
            </a:extLst>
          </p:cNvPr>
          <p:cNvSpPr/>
          <p:nvPr/>
        </p:nvSpPr>
        <p:spPr>
          <a:xfrm>
            <a:off x="3057581" y="4807297"/>
            <a:ext cx="1531189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Өткір </a:t>
            </a:r>
          </a:p>
          <a:p>
            <a:pPr algn="ctr"/>
            <a:r>
              <a:rPr lang="kk-KZ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пышақ</a:t>
            </a:r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B3BC03B9-558A-4F58-8C44-56B39B65F0EC}"/>
              </a:ext>
            </a:extLst>
          </p:cNvPr>
          <p:cNvSpPr/>
          <p:nvPr/>
        </p:nvSpPr>
        <p:spPr>
          <a:xfrm>
            <a:off x="676925" y="4807297"/>
            <a:ext cx="1480277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Қалың</a:t>
            </a:r>
          </a:p>
          <a:p>
            <a:pPr algn="ctr"/>
            <a:r>
              <a:rPr lang="kk-KZ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көрпе</a:t>
            </a:r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89700656-4A17-44BD-8E36-12CEE8725CF8}"/>
              </a:ext>
            </a:extLst>
          </p:cNvPr>
          <p:cNvSpPr/>
          <p:nvPr/>
        </p:nvSpPr>
        <p:spPr>
          <a:xfrm>
            <a:off x="577151" y="8196362"/>
            <a:ext cx="1582869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Қалың </a:t>
            </a:r>
          </a:p>
          <a:p>
            <a:pPr algn="ctr"/>
            <a:r>
              <a:rPr lang="kk-KZ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кітап</a:t>
            </a:r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55D14A70-9CBA-4A55-8791-1FD450B6C577}"/>
              </a:ext>
            </a:extLst>
          </p:cNvPr>
          <p:cNvSpPr/>
          <p:nvPr/>
        </p:nvSpPr>
        <p:spPr>
          <a:xfrm>
            <a:off x="3202768" y="8196362"/>
            <a:ext cx="1393331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Терең </a:t>
            </a:r>
          </a:p>
          <a:p>
            <a:pPr algn="ctr"/>
            <a:r>
              <a:rPr lang="kk-KZ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құдық</a:t>
            </a:r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4C519488-7AAF-4943-AC2C-44247005E3EA}"/>
              </a:ext>
            </a:extLst>
          </p:cNvPr>
          <p:cNvSpPr/>
          <p:nvPr/>
        </p:nvSpPr>
        <p:spPr>
          <a:xfrm>
            <a:off x="5318213" y="8196362"/>
            <a:ext cx="2071400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Адамның </a:t>
            </a:r>
          </a:p>
          <a:p>
            <a:pPr algn="ctr"/>
            <a:r>
              <a:rPr lang="kk-KZ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көзі</a:t>
            </a:r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22579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Идеи на тему «Мед, бджоли» (11) | пчелиная тематика, мед, пчелинное  искусство">
            <a:extLst>
              <a:ext uri="{FF2B5EF4-FFF2-40B4-BE49-F238E27FC236}">
                <a16:creationId xmlns:a16="http://schemas.microsoft.com/office/drawing/2014/main" id="{DA6683F7-8AA9-4BB6-9F62-D955970F47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528" y="300038"/>
            <a:ext cx="2403792" cy="2849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Идеи на тему «Мед, бджоли» (11) | пчелиная тематика, мед, пчелинное  искусство">
            <a:extLst>
              <a:ext uri="{FF2B5EF4-FFF2-40B4-BE49-F238E27FC236}">
                <a16:creationId xmlns:a16="http://schemas.microsoft.com/office/drawing/2014/main" id="{11BBBEC6-78DC-4489-8CAF-019AC01ED7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1280" y="300038"/>
            <a:ext cx="2403792" cy="2849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Идеи на тему «Мед, бджоли» (11) | пчелиная тематика, мед, пчелинное  искусство">
            <a:extLst>
              <a:ext uri="{FF2B5EF4-FFF2-40B4-BE49-F238E27FC236}">
                <a16:creationId xmlns:a16="http://schemas.microsoft.com/office/drawing/2014/main" id="{52F714A0-DD6A-4987-81F0-B336D56B3D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5712" y="320358"/>
            <a:ext cx="2403792" cy="2849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Идеи на тему «Мед, бджоли» (11) | пчелиная тематика, мед, пчелинное  искусство">
            <a:extLst>
              <a:ext uri="{FF2B5EF4-FFF2-40B4-BE49-F238E27FC236}">
                <a16:creationId xmlns:a16="http://schemas.microsoft.com/office/drawing/2014/main" id="{4C7954DE-952E-4F26-A175-7495269F60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3778885"/>
            <a:ext cx="2403792" cy="2849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Идеи на тему «Мед, бджоли» (11) | пчелиная тематика, мед, пчелинное  искусство">
            <a:extLst>
              <a:ext uri="{FF2B5EF4-FFF2-40B4-BE49-F238E27FC236}">
                <a16:creationId xmlns:a16="http://schemas.microsoft.com/office/drawing/2014/main" id="{ACA2139E-A6F1-4C04-83E5-A82DBC7C44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872" y="7257733"/>
            <a:ext cx="2403792" cy="2849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Идеи на тему «Мед, бджоли» (11) | пчелиная тематика, мед, пчелинное  искусство">
            <a:extLst>
              <a:ext uri="{FF2B5EF4-FFF2-40B4-BE49-F238E27FC236}">
                <a16:creationId xmlns:a16="http://schemas.microsoft.com/office/drawing/2014/main" id="{BA450C66-4575-4D2C-A42A-06BB498EEA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208" y="3778885"/>
            <a:ext cx="2403792" cy="2849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Идеи на тему «Мед, бджоли» (11) | пчелиная тематика, мед, пчелинное  искусство">
            <a:extLst>
              <a:ext uri="{FF2B5EF4-FFF2-40B4-BE49-F238E27FC236}">
                <a16:creationId xmlns:a16="http://schemas.microsoft.com/office/drawing/2014/main" id="{97410EA9-EA21-4F88-AAC4-015A106962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5712" y="7257732"/>
            <a:ext cx="2403792" cy="2849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Идеи на тему «Мед, бджоли» (11) | пчелиная тематика, мед, пчелинное  искусство">
            <a:extLst>
              <a:ext uri="{FF2B5EF4-FFF2-40B4-BE49-F238E27FC236}">
                <a16:creationId xmlns:a16="http://schemas.microsoft.com/office/drawing/2014/main" id="{D9C5D4AF-1EFF-4955-B45C-B76A37E45F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7257733"/>
            <a:ext cx="2403792" cy="2849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Идеи на тему «Мед, бджоли» (11) | пчелиная тематика, мед, пчелинное  искусство">
            <a:extLst>
              <a:ext uri="{FF2B5EF4-FFF2-40B4-BE49-F238E27FC236}">
                <a16:creationId xmlns:a16="http://schemas.microsoft.com/office/drawing/2014/main" id="{2E061E42-33C9-4728-83C3-76EDCCBE08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5712" y="3778885"/>
            <a:ext cx="2403792" cy="2849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5E837A22-7231-4FA6-BF6F-88F38648FCDA}"/>
              </a:ext>
            </a:extLst>
          </p:cNvPr>
          <p:cNvSpPr/>
          <p:nvPr/>
        </p:nvSpPr>
        <p:spPr>
          <a:xfrm>
            <a:off x="675926" y="1418233"/>
            <a:ext cx="1385316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Ашық</a:t>
            </a:r>
          </a:p>
          <a:p>
            <a:pPr algn="ctr"/>
            <a:r>
              <a:rPr lang="kk-KZ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аспан</a:t>
            </a:r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DCFB1B46-0530-4141-80CE-98C9A715C2FD}"/>
              </a:ext>
            </a:extLst>
          </p:cNvPr>
          <p:cNvSpPr/>
          <p:nvPr/>
        </p:nvSpPr>
        <p:spPr>
          <a:xfrm>
            <a:off x="3091551" y="1418233"/>
            <a:ext cx="1564852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Жылы </a:t>
            </a:r>
          </a:p>
          <a:p>
            <a:pPr algn="ctr"/>
            <a:r>
              <a:rPr lang="kk-KZ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</a:t>
            </a:r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DE5C81F3-31E9-4B88-AB11-72E8F4C53942}"/>
              </a:ext>
            </a:extLst>
          </p:cNvPr>
          <p:cNvSpPr/>
          <p:nvPr/>
        </p:nvSpPr>
        <p:spPr>
          <a:xfrm>
            <a:off x="5529812" y="1418233"/>
            <a:ext cx="1648207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Есіктің </a:t>
            </a:r>
          </a:p>
          <a:p>
            <a:pPr algn="ctr"/>
            <a:r>
              <a:rPr lang="kk-KZ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кілті</a:t>
            </a:r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A9D34216-D612-4D6B-9A09-B7798019FD1C}"/>
              </a:ext>
            </a:extLst>
          </p:cNvPr>
          <p:cNvSpPr/>
          <p:nvPr/>
        </p:nvSpPr>
        <p:spPr>
          <a:xfrm>
            <a:off x="5591336" y="4807297"/>
            <a:ext cx="1525161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Аттың </a:t>
            </a:r>
          </a:p>
          <a:p>
            <a:pPr algn="ctr"/>
            <a:r>
              <a:rPr lang="kk-KZ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басы</a:t>
            </a:r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3CA0F9F4-C6A7-40F3-9017-828D79024929}"/>
              </a:ext>
            </a:extLst>
          </p:cNvPr>
          <p:cNvSpPr/>
          <p:nvPr/>
        </p:nvSpPr>
        <p:spPr>
          <a:xfrm>
            <a:off x="3211471" y="4807297"/>
            <a:ext cx="1223412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Қара </a:t>
            </a:r>
          </a:p>
          <a:p>
            <a:pPr algn="ctr"/>
            <a:r>
              <a:rPr lang="kk-KZ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бұлт</a:t>
            </a:r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B3BC03B9-558A-4F58-8C44-56B39B65F0EC}"/>
              </a:ext>
            </a:extLst>
          </p:cNvPr>
          <p:cNvSpPr/>
          <p:nvPr/>
        </p:nvSpPr>
        <p:spPr>
          <a:xfrm>
            <a:off x="629829" y="4807297"/>
            <a:ext cx="1574469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Алтын </a:t>
            </a:r>
          </a:p>
          <a:p>
            <a:pPr algn="ctr"/>
            <a:r>
              <a:rPr lang="kk-KZ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кілт</a:t>
            </a:r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89700656-4A17-44BD-8E36-12CEE8725CF8}"/>
              </a:ext>
            </a:extLst>
          </p:cNvPr>
          <p:cNvSpPr/>
          <p:nvPr/>
        </p:nvSpPr>
        <p:spPr>
          <a:xfrm>
            <a:off x="795353" y="8196362"/>
            <a:ext cx="1146468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Биік </a:t>
            </a:r>
          </a:p>
          <a:p>
            <a:pPr algn="ctr"/>
            <a:r>
              <a:rPr lang="kk-KZ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тау</a:t>
            </a:r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55D14A70-9CBA-4A55-8791-1FD450B6C577}"/>
              </a:ext>
            </a:extLst>
          </p:cNvPr>
          <p:cNvSpPr/>
          <p:nvPr/>
        </p:nvSpPr>
        <p:spPr>
          <a:xfrm>
            <a:off x="2863734" y="8196362"/>
            <a:ext cx="2071401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Адамның </a:t>
            </a:r>
          </a:p>
          <a:p>
            <a:pPr algn="ctr"/>
            <a:r>
              <a:rPr lang="kk-KZ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тілі</a:t>
            </a:r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4C519488-7AAF-4943-AC2C-44247005E3EA}"/>
              </a:ext>
            </a:extLst>
          </p:cNvPr>
          <p:cNvSpPr/>
          <p:nvPr/>
        </p:nvSpPr>
        <p:spPr>
          <a:xfrm>
            <a:off x="5742207" y="8196362"/>
            <a:ext cx="1223412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Қара </a:t>
            </a:r>
          </a:p>
          <a:p>
            <a:pPr algn="ctr"/>
            <a:r>
              <a:rPr lang="kk-KZ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тас</a:t>
            </a:r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60110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Идеи на тему «Мед, бджоли» (11) | пчелиная тематика, мед, пчелинное  искусство">
            <a:extLst>
              <a:ext uri="{FF2B5EF4-FFF2-40B4-BE49-F238E27FC236}">
                <a16:creationId xmlns:a16="http://schemas.microsoft.com/office/drawing/2014/main" id="{DA6683F7-8AA9-4BB6-9F62-D955970F47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528" y="300038"/>
            <a:ext cx="2403792" cy="2849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Идеи на тему «Мед, бджоли» (11) | пчелиная тематика, мед, пчелинное  искусство">
            <a:extLst>
              <a:ext uri="{FF2B5EF4-FFF2-40B4-BE49-F238E27FC236}">
                <a16:creationId xmlns:a16="http://schemas.microsoft.com/office/drawing/2014/main" id="{11BBBEC6-78DC-4489-8CAF-019AC01ED7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1280" y="300038"/>
            <a:ext cx="2403792" cy="2849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Идеи на тему «Мед, бджоли» (11) | пчелиная тематика, мед, пчелинное  искусство">
            <a:extLst>
              <a:ext uri="{FF2B5EF4-FFF2-40B4-BE49-F238E27FC236}">
                <a16:creationId xmlns:a16="http://schemas.microsoft.com/office/drawing/2014/main" id="{52F714A0-DD6A-4987-81F0-B336D56B3D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5712" y="320358"/>
            <a:ext cx="2403792" cy="2849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Идеи на тему «Мед, бджоли» (11) | пчелиная тематика, мед, пчелинное  искусство">
            <a:extLst>
              <a:ext uri="{FF2B5EF4-FFF2-40B4-BE49-F238E27FC236}">
                <a16:creationId xmlns:a16="http://schemas.microsoft.com/office/drawing/2014/main" id="{4C7954DE-952E-4F26-A175-7495269F60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3778885"/>
            <a:ext cx="2403792" cy="2849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Идеи на тему «Мед, бджоли» (11) | пчелиная тематика, мед, пчелинное  искусство">
            <a:extLst>
              <a:ext uri="{FF2B5EF4-FFF2-40B4-BE49-F238E27FC236}">
                <a16:creationId xmlns:a16="http://schemas.microsoft.com/office/drawing/2014/main" id="{ACA2139E-A6F1-4C04-83E5-A82DBC7C44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872" y="7257733"/>
            <a:ext cx="2403792" cy="2849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Идеи на тему «Мед, бджоли» (11) | пчелиная тематика, мед, пчелинное  искусство">
            <a:extLst>
              <a:ext uri="{FF2B5EF4-FFF2-40B4-BE49-F238E27FC236}">
                <a16:creationId xmlns:a16="http://schemas.microsoft.com/office/drawing/2014/main" id="{BA450C66-4575-4D2C-A42A-06BB498EEA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208" y="3778885"/>
            <a:ext cx="2403792" cy="2849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Идеи на тему «Мед, бджоли» (11) | пчелиная тематика, мед, пчелинное  искусство">
            <a:extLst>
              <a:ext uri="{FF2B5EF4-FFF2-40B4-BE49-F238E27FC236}">
                <a16:creationId xmlns:a16="http://schemas.microsoft.com/office/drawing/2014/main" id="{97410EA9-EA21-4F88-AAC4-015A106962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5712" y="7257732"/>
            <a:ext cx="2403792" cy="2849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Идеи на тему «Мед, бджоли» (11) | пчелиная тематика, мед, пчелинное  искусство">
            <a:extLst>
              <a:ext uri="{FF2B5EF4-FFF2-40B4-BE49-F238E27FC236}">
                <a16:creationId xmlns:a16="http://schemas.microsoft.com/office/drawing/2014/main" id="{D9C5D4AF-1EFF-4955-B45C-B76A37E45F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7257733"/>
            <a:ext cx="2403792" cy="2849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Идеи на тему «Мед, бджоли» (11) | пчелиная тематика, мед, пчелинное  искусство">
            <a:extLst>
              <a:ext uri="{FF2B5EF4-FFF2-40B4-BE49-F238E27FC236}">
                <a16:creationId xmlns:a16="http://schemas.microsoft.com/office/drawing/2014/main" id="{2E061E42-33C9-4728-83C3-76EDCCBE08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5712" y="3778885"/>
            <a:ext cx="2403792" cy="2849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5E837A22-7231-4FA6-BF6F-88F38648FCDA}"/>
              </a:ext>
            </a:extLst>
          </p:cNvPr>
          <p:cNvSpPr/>
          <p:nvPr/>
        </p:nvSpPr>
        <p:spPr>
          <a:xfrm>
            <a:off x="288003" y="1418233"/>
            <a:ext cx="2161168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Ыдыстың </a:t>
            </a:r>
          </a:p>
          <a:p>
            <a:pPr algn="ctr"/>
            <a:r>
              <a:rPr lang="kk-KZ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түбі</a:t>
            </a:r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DCFB1B46-0530-4141-80CE-98C9A715C2FD}"/>
              </a:ext>
            </a:extLst>
          </p:cNvPr>
          <p:cNvSpPr/>
          <p:nvPr/>
        </p:nvSpPr>
        <p:spPr>
          <a:xfrm>
            <a:off x="3180520" y="1418233"/>
            <a:ext cx="1386918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Өткір </a:t>
            </a:r>
          </a:p>
          <a:p>
            <a:pPr algn="ctr"/>
            <a:r>
              <a:rPr lang="kk-KZ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ой</a:t>
            </a:r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DE5C81F3-31E9-4B88-AB11-72E8F4C53942}"/>
              </a:ext>
            </a:extLst>
          </p:cNvPr>
          <p:cNvSpPr/>
          <p:nvPr/>
        </p:nvSpPr>
        <p:spPr>
          <a:xfrm>
            <a:off x="5562481" y="1418233"/>
            <a:ext cx="1582869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Қалың </a:t>
            </a:r>
          </a:p>
          <a:p>
            <a:pPr algn="ctr"/>
            <a:r>
              <a:rPr lang="kk-KZ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</a:t>
            </a:r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A9D34216-D612-4D6B-9A09-B7798019FD1C}"/>
              </a:ext>
            </a:extLst>
          </p:cNvPr>
          <p:cNvSpPr/>
          <p:nvPr/>
        </p:nvSpPr>
        <p:spPr>
          <a:xfrm>
            <a:off x="5546454" y="4807297"/>
            <a:ext cx="1614929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Терең </a:t>
            </a:r>
          </a:p>
          <a:p>
            <a:pPr algn="ctr"/>
            <a:r>
              <a:rPr lang="kk-KZ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мағына</a:t>
            </a:r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3CA0F9F4-C6A7-40F3-9017-828D79024929}"/>
              </a:ext>
            </a:extLst>
          </p:cNvPr>
          <p:cNvSpPr/>
          <p:nvPr/>
        </p:nvSpPr>
        <p:spPr>
          <a:xfrm>
            <a:off x="3040752" y="4807297"/>
            <a:ext cx="1564852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Жылы </a:t>
            </a:r>
          </a:p>
          <a:p>
            <a:pPr algn="ctr"/>
            <a:r>
              <a:rPr lang="kk-KZ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сөз</a:t>
            </a:r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B3BC03B9-558A-4F58-8C44-56B39B65F0EC}"/>
              </a:ext>
            </a:extLst>
          </p:cNvPr>
          <p:cNvSpPr/>
          <p:nvPr/>
        </p:nvSpPr>
        <p:spPr>
          <a:xfrm>
            <a:off x="730018" y="4807297"/>
            <a:ext cx="1374094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Әдемі </a:t>
            </a:r>
          </a:p>
          <a:p>
            <a:pPr algn="ctr"/>
            <a:r>
              <a:rPr lang="kk-KZ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әуен</a:t>
            </a:r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89700656-4A17-44BD-8E36-12CEE8725CF8}"/>
              </a:ext>
            </a:extLst>
          </p:cNvPr>
          <p:cNvSpPr/>
          <p:nvPr/>
        </p:nvSpPr>
        <p:spPr>
          <a:xfrm>
            <a:off x="270373" y="8196362"/>
            <a:ext cx="2196434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Бұлақтың </a:t>
            </a:r>
          </a:p>
          <a:p>
            <a:pPr algn="ctr"/>
            <a:r>
              <a:rPr lang="kk-KZ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көзі</a:t>
            </a:r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55D14A70-9CBA-4A55-8791-1FD450B6C577}"/>
              </a:ext>
            </a:extLst>
          </p:cNvPr>
          <p:cNvSpPr/>
          <p:nvPr/>
        </p:nvSpPr>
        <p:spPr>
          <a:xfrm>
            <a:off x="3282406" y="8196362"/>
            <a:ext cx="1234056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Суық</a:t>
            </a:r>
          </a:p>
          <a:p>
            <a:pPr algn="ctr"/>
            <a:r>
              <a:rPr lang="kk-KZ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хабар</a:t>
            </a:r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4C519488-7AAF-4943-AC2C-44247005E3EA}"/>
              </a:ext>
            </a:extLst>
          </p:cNvPr>
          <p:cNvSpPr/>
          <p:nvPr/>
        </p:nvSpPr>
        <p:spPr>
          <a:xfrm>
            <a:off x="5661255" y="8196362"/>
            <a:ext cx="1385316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Ашық</a:t>
            </a:r>
          </a:p>
          <a:p>
            <a:pPr algn="ctr"/>
            <a:r>
              <a:rPr lang="kk-KZ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мінез</a:t>
            </a:r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39781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Идеи на тему «Мед, бджоли» (11) | пчелиная тематика, мед, пчелинное  искусство">
            <a:extLst>
              <a:ext uri="{FF2B5EF4-FFF2-40B4-BE49-F238E27FC236}">
                <a16:creationId xmlns:a16="http://schemas.microsoft.com/office/drawing/2014/main" id="{DA6683F7-8AA9-4BB6-9F62-D955970F47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528" y="300038"/>
            <a:ext cx="2403792" cy="2849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Идеи на тему «Мед, бджоли» (11) | пчелиная тематика, мед, пчелинное  искусство">
            <a:extLst>
              <a:ext uri="{FF2B5EF4-FFF2-40B4-BE49-F238E27FC236}">
                <a16:creationId xmlns:a16="http://schemas.microsoft.com/office/drawing/2014/main" id="{11BBBEC6-78DC-4489-8CAF-019AC01ED7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1280" y="300038"/>
            <a:ext cx="2403792" cy="2849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Идеи на тему «Мед, бджоли» (11) | пчелиная тематика, мед, пчелинное  искусство">
            <a:extLst>
              <a:ext uri="{FF2B5EF4-FFF2-40B4-BE49-F238E27FC236}">
                <a16:creationId xmlns:a16="http://schemas.microsoft.com/office/drawing/2014/main" id="{52F714A0-DD6A-4987-81F0-B336D56B3D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5712" y="320358"/>
            <a:ext cx="2403792" cy="2849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Идеи на тему «Мед, бджоли» (11) | пчелиная тематика, мед, пчелинное  искусство">
            <a:extLst>
              <a:ext uri="{FF2B5EF4-FFF2-40B4-BE49-F238E27FC236}">
                <a16:creationId xmlns:a16="http://schemas.microsoft.com/office/drawing/2014/main" id="{4C7954DE-952E-4F26-A175-7495269F60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3778885"/>
            <a:ext cx="2403792" cy="2849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Идеи на тему «Мед, бджоли» (11) | пчелиная тематика, мед, пчелинное  искусство">
            <a:extLst>
              <a:ext uri="{FF2B5EF4-FFF2-40B4-BE49-F238E27FC236}">
                <a16:creationId xmlns:a16="http://schemas.microsoft.com/office/drawing/2014/main" id="{ACA2139E-A6F1-4C04-83E5-A82DBC7C44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872" y="7257733"/>
            <a:ext cx="2403792" cy="2849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Идеи на тему «Мед, бджоли» (11) | пчелиная тематика, мед, пчелинное  искусство">
            <a:extLst>
              <a:ext uri="{FF2B5EF4-FFF2-40B4-BE49-F238E27FC236}">
                <a16:creationId xmlns:a16="http://schemas.microsoft.com/office/drawing/2014/main" id="{BA450C66-4575-4D2C-A42A-06BB498EEA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208" y="3778885"/>
            <a:ext cx="2403792" cy="2849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Идеи на тему «Мед, бджоли» (11) | пчелиная тематика, мед, пчелинное  искусство">
            <a:extLst>
              <a:ext uri="{FF2B5EF4-FFF2-40B4-BE49-F238E27FC236}">
                <a16:creationId xmlns:a16="http://schemas.microsoft.com/office/drawing/2014/main" id="{97410EA9-EA21-4F88-AAC4-015A106962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5712" y="7257732"/>
            <a:ext cx="2403792" cy="2849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Идеи на тему «Мед, бджоли» (11) | пчелиная тематика, мед, пчелинное  искусство">
            <a:extLst>
              <a:ext uri="{FF2B5EF4-FFF2-40B4-BE49-F238E27FC236}">
                <a16:creationId xmlns:a16="http://schemas.microsoft.com/office/drawing/2014/main" id="{D9C5D4AF-1EFF-4955-B45C-B76A37E45F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7257733"/>
            <a:ext cx="2403792" cy="2849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Идеи на тему «Мед, бджоли» (11) | пчелиная тематика, мед, пчелинное  искусство">
            <a:extLst>
              <a:ext uri="{FF2B5EF4-FFF2-40B4-BE49-F238E27FC236}">
                <a16:creationId xmlns:a16="http://schemas.microsoft.com/office/drawing/2014/main" id="{2E061E42-33C9-4728-83C3-76EDCCBE08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5712" y="3778885"/>
            <a:ext cx="2403792" cy="2849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5E837A22-7231-4FA6-BF6F-88F38648FCDA}"/>
              </a:ext>
            </a:extLst>
          </p:cNvPr>
          <p:cNvSpPr/>
          <p:nvPr/>
        </p:nvSpPr>
        <p:spPr>
          <a:xfrm>
            <a:off x="426663" y="1418233"/>
            <a:ext cx="1883849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Білімнің </a:t>
            </a:r>
          </a:p>
          <a:p>
            <a:pPr algn="ctr"/>
            <a:r>
              <a:rPr lang="kk-KZ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кілті</a:t>
            </a:r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DCFB1B46-0530-4141-80CE-98C9A715C2FD}"/>
              </a:ext>
            </a:extLst>
          </p:cNvPr>
          <p:cNvSpPr/>
          <p:nvPr/>
        </p:nvSpPr>
        <p:spPr>
          <a:xfrm>
            <a:off x="3086745" y="1418233"/>
            <a:ext cx="1574469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Алтын </a:t>
            </a:r>
          </a:p>
          <a:p>
            <a:pPr algn="ctr"/>
            <a:r>
              <a:rPr lang="kk-KZ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адам </a:t>
            </a:r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DE5C81F3-31E9-4B88-AB11-72E8F4C53942}"/>
              </a:ext>
            </a:extLst>
          </p:cNvPr>
          <p:cNvSpPr/>
          <p:nvPr/>
        </p:nvSpPr>
        <p:spPr>
          <a:xfrm>
            <a:off x="5742211" y="1418233"/>
            <a:ext cx="1223412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Қара </a:t>
            </a:r>
          </a:p>
          <a:p>
            <a:pPr algn="ctr"/>
            <a:r>
              <a:rPr lang="kk-KZ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ниет </a:t>
            </a:r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A9D34216-D612-4D6B-9A09-B7798019FD1C}"/>
              </a:ext>
            </a:extLst>
          </p:cNvPr>
          <p:cNvSpPr/>
          <p:nvPr/>
        </p:nvSpPr>
        <p:spPr>
          <a:xfrm>
            <a:off x="5566684" y="4807297"/>
            <a:ext cx="1574469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Алтын </a:t>
            </a:r>
          </a:p>
          <a:p>
            <a:pPr algn="ctr"/>
            <a:r>
              <a:rPr lang="kk-KZ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уақыт</a:t>
            </a:r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3CA0F9F4-C6A7-40F3-9017-828D79024929}"/>
              </a:ext>
            </a:extLst>
          </p:cNvPr>
          <p:cNvSpPr/>
          <p:nvPr/>
        </p:nvSpPr>
        <p:spPr>
          <a:xfrm>
            <a:off x="3079449" y="4807297"/>
            <a:ext cx="1487458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Биік </a:t>
            </a:r>
          </a:p>
          <a:p>
            <a:pPr algn="ctr"/>
            <a:r>
              <a:rPr lang="kk-KZ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мақсат</a:t>
            </a:r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B3BC03B9-558A-4F58-8C44-56B39B65F0EC}"/>
              </a:ext>
            </a:extLst>
          </p:cNvPr>
          <p:cNvSpPr/>
          <p:nvPr/>
        </p:nvSpPr>
        <p:spPr>
          <a:xfrm>
            <a:off x="608992" y="4807297"/>
            <a:ext cx="1616148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Күннің </a:t>
            </a:r>
          </a:p>
          <a:p>
            <a:pPr algn="ctr"/>
            <a:r>
              <a:rPr lang="kk-KZ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көзі</a:t>
            </a:r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89700656-4A17-44BD-8E36-12CEE8725CF8}"/>
              </a:ext>
            </a:extLst>
          </p:cNvPr>
          <p:cNvSpPr/>
          <p:nvPr/>
        </p:nvSpPr>
        <p:spPr>
          <a:xfrm>
            <a:off x="279992" y="8196362"/>
            <a:ext cx="2177199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Әңгіменің </a:t>
            </a:r>
          </a:p>
          <a:p>
            <a:pPr algn="ctr"/>
            <a:r>
              <a:rPr lang="kk-KZ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басы</a:t>
            </a:r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55D14A70-9CBA-4A55-8791-1FD450B6C577}"/>
              </a:ext>
            </a:extLst>
          </p:cNvPr>
          <p:cNvSpPr/>
          <p:nvPr/>
        </p:nvSpPr>
        <p:spPr>
          <a:xfrm>
            <a:off x="2833791" y="8196362"/>
            <a:ext cx="2131289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Сағаттың </a:t>
            </a:r>
          </a:p>
          <a:p>
            <a:pPr algn="ctr"/>
            <a:r>
              <a:rPr lang="kk-KZ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тілі</a:t>
            </a:r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4C519488-7AAF-4943-AC2C-44247005E3EA}"/>
              </a:ext>
            </a:extLst>
          </p:cNvPr>
          <p:cNvSpPr/>
          <p:nvPr/>
        </p:nvSpPr>
        <p:spPr>
          <a:xfrm>
            <a:off x="5686102" y="8196362"/>
            <a:ext cx="1335623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Тас </a:t>
            </a:r>
          </a:p>
          <a:p>
            <a:pPr algn="ctr"/>
            <a:r>
              <a:rPr lang="kk-KZ" sz="32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жүрек</a:t>
            </a:r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511860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14021</TotalTime>
  <Words>78</Words>
  <Application>Microsoft Office PowerPoint</Application>
  <PresentationFormat>Произвольный</PresentationFormat>
  <Paragraphs>74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Эльдар Тазабеков</dc:creator>
  <cp:lastModifiedBy>Пользователь</cp:lastModifiedBy>
  <cp:revision>267</cp:revision>
  <cp:lastPrinted>2022-02-27T04:28:08Z</cp:lastPrinted>
  <dcterms:created xsi:type="dcterms:W3CDTF">2017-04-20T05:14:33Z</dcterms:created>
  <dcterms:modified xsi:type="dcterms:W3CDTF">2022-07-08T16:08:46Z</dcterms:modified>
</cp:coreProperties>
</file>