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6858000" cy="9906000" type="A4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62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B8AC-5FC3-43D1-BA12-2569C7E10F28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EF61-9E71-4035-849B-C2B4F64C6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197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B8AC-5FC3-43D1-BA12-2569C7E10F28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EF61-9E71-4035-849B-C2B4F64C6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09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B8AC-5FC3-43D1-BA12-2569C7E10F28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EF61-9E71-4035-849B-C2B4F64C6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34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B8AC-5FC3-43D1-BA12-2569C7E10F28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EF61-9E71-4035-849B-C2B4F64C6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62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B8AC-5FC3-43D1-BA12-2569C7E10F28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EF61-9E71-4035-849B-C2B4F64C6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45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B8AC-5FC3-43D1-BA12-2569C7E10F28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EF61-9E71-4035-849B-C2B4F64C6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783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B8AC-5FC3-43D1-BA12-2569C7E10F28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EF61-9E71-4035-849B-C2B4F64C6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123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B8AC-5FC3-43D1-BA12-2569C7E10F28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EF61-9E71-4035-849B-C2B4F64C6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07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B8AC-5FC3-43D1-BA12-2569C7E10F28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EF61-9E71-4035-849B-C2B4F64C6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96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B8AC-5FC3-43D1-BA12-2569C7E10F28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EF61-9E71-4035-849B-C2B4F64C6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337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FB8AC-5FC3-43D1-BA12-2569C7E10F28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EF61-9E71-4035-849B-C2B4F64C6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84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FB8AC-5FC3-43D1-BA12-2569C7E10F28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9EF61-9E71-4035-849B-C2B4F64C6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44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748856"/>
              </p:ext>
            </p:extLst>
          </p:nvPr>
        </p:nvGraphicFramePr>
        <p:xfrm>
          <a:off x="177421" y="120497"/>
          <a:ext cx="6448568" cy="952386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94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47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8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605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05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05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аз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05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</a:t>
                      </a:r>
                      <a:r>
                        <a:rPr lang="ru-RU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оз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05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аң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ол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605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ой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оң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605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аш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ей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8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өн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334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489818"/>
              </p:ext>
            </p:extLst>
          </p:nvPr>
        </p:nvGraphicFramePr>
        <p:xfrm>
          <a:off x="177420" y="191067"/>
          <a:ext cx="3002508" cy="44491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61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8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2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55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5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5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аз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5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</a:t>
                      </a:r>
                      <a:r>
                        <a:rPr lang="ru-RU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оз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55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 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аң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ол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55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ой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оң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5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аш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ей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өн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907826"/>
              </p:ext>
            </p:extLst>
          </p:nvPr>
        </p:nvGraphicFramePr>
        <p:xfrm>
          <a:off x="3575713" y="150126"/>
          <a:ext cx="3057099" cy="446281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827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7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64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7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7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аз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7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</a:t>
                      </a:r>
                      <a:r>
                        <a:rPr lang="ru-RU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оз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7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 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аң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ол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ой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оң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7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аш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ей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өн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775918"/>
              </p:ext>
            </p:extLst>
          </p:nvPr>
        </p:nvGraphicFramePr>
        <p:xfrm>
          <a:off x="152399" y="5076967"/>
          <a:ext cx="2988862" cy="430219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56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3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89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0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56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6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аз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6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</a:t>
                      </a:r>
                      <a:r>
                        <a:rPr lang="ru-RU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оз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56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 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аң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ол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56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ой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оң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56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аш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ей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өн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272756"/>
              </p:ext>
            </p:extLst>
          </p:nvPr>
        </p:nvGraphicFramePr>
        <p:xfrm>
          <a:off x="3671247" y="5076968"/>
          <a:ext cx="2827363" cy="445899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62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4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0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69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9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69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аз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69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</a:t>
                      </a:r>
                      <a:r>
                        <a:rPr lang="ru-RU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оз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69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 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аң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ол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69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ой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оң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69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аш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ей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өн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349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110</Words>
  <Application>Microsoft Office PowerPoint</Application>
  <PresentationFormat>Лист A4 (210x297 мм)</PresentationFormat>
  <Paragraphs>105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Жанар Капарова</cp:lastModifiedBy>
  <cp:revision>7</cp:revision>
  <cp:lastPrinted>2022-08-23T20:50:52Z</cp:lastPrinted>
  <dcterms:created xsi:type="dcterms:W3CDTF">2022-08-23T20:22:23Z</dcterms:created>
  <dcterms:modified xsi:type="dcterms:W3CDTF">2022-09-21T12:09:51Z</dcterms:modified>
</cp:coreProperties>
</file>