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7451725" cy="10439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8" userDrawn="1">
          <p15:clr>
            <a:srgbClr val="A4A3A4"/>
          </p15:clr>
        </p15:guide>
        <p15:guide id="2" pos="23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2" d="100"/>
          <a:sy n="52" d="100"/>
        </p:scale>
        <p:origin x="2539" y="48"/>
      </p:cViewPr>
      <p:guideLst>
        <p:guide orient="horz" pos="3288"/>
        <p:guide pos="2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t" userId="131fe83d5a17e735" providerId="LiveId" clId="{3F6D49BE-F37F-4CE0-9244-72F9D0DC9295}"/>
    <pc:docChg chg="undo custSel addSld delSld modSld">
      <pc:chgData name="t t" userId="131fe83d5a17e735" providerId="LiveId" clId="{3F6D49BE-F37F-4CE0-9244-72F9D0DC9295}" dt="2023-08-31T04:18:05.770" v="337" actId="1076"/>
      <pc:docMkLst>
        <pc:docMk/>
      </pc:docMkLst>
      <pc:sldChg chg="addSp delSp modSp new add">
        <pc:chgData name="t t" userId="131fe83d5a17e735" providerId="LiveId" clId="{3F6D49BE-F37F-4CE0-9244-72F9D0DC9295}" dt="2023-08-31T03:47:37.261" v="260" actId="14100"/>
        <pc:sldMkLst>
          <pc:docMk/>
          <pc:sldMk cId="3337157224" sldId="256"/>
        </pc:sldMkLst>
        <pc:spChg chg="add mod">
          <ac:chgData name="t t" userId="131fe83d5a17e735" providerId="LiveId" clId="{3F6D49BE-F37F-4CE0-9244-72F9D0DC9295}" dt="2023-08-31T03:47:34.302" v="259" actId="14100"/>
          <ac:spMkLst>
            <pc:docMk/>
            <pc:sldMk cId="3337157224" sldId="256"/>
            <ac:spMk id="2" creationId="{C0156D5C-8EF9-439C-A1E4-9772708A7D27}"/>
          </ac:spMkLst>
        </pc:spChg>
        <pc:spChg chg="add mod">
          <ac:chgData name="t t" userId="131fe83d5a17e735" providerId="LiveId" clId="{3F6D49BE-F37F-4CE0-9244-72F9D0DC9295}" dt="2023-08-31T03:37:44.272" v="141" actId="1076"/>
          <ac:spMkLst>
            <pc:docMk/>
            <pc:sldMk cId="3337157224" sldId="256"/>
            <ac:spMk id="3" creationId="{10D6D631-A328-46F8-9D38-B621EEEA5FFA}"/>
          </ac:spMkLst>
        </pc:spChg>
        <pc:spChg chg="add del mod">
          <ac:chgData name="t t" userId="131fe83d5a17e735" providerId="LiveId" clId="{3F6D49BE-F37F-4CE0-9244-72F9D0DC9295}" dt="2023-08-31T03:37:49.557" v="142" actId="478"/>
          <ac:spMkLst>
            <pc:docMk/>
            <pc:sldMk cId="3337157224" sldId="256"/>
            <ac:spMk id="4" creationId="{F8193151-A6C6-461E-90D6-33ED06543606}"/>
          </ac:spMkLst>
        </pc:spChg>
        <pc:spChg chg="add mod">
          <ac:chgData name="t t" userId="131fe83d5a17e735" providerId="LiveId" clId="{3F6D49BE-F37F-4CE0-9244-72F9D0DC9295}" dt="2023-08-31T03:42:07.268" v="197" actId="1076"/>
          <ac:spMkLst>
            <pc:docMk/>
            <pc:sldMk cId="3337157224" sldId="256"/>
            <ac:spMk id="6" creationId="{04773303-C59F-48A8-9936-ECA11C4D6346}"/>
          </ac:spMkLst>
        </pc:spChg>
        <pc:spChg chg="add del mod">
          <ac:chgData name="t t" userId="131fe83d5a17e735" providerId="LiveId" clId="{3F6D49BE-F37F-4CE0-9244-72F9D0DC9295}" dt="2023-08-30T15:58:24.726" v="132"/>
          <ac:spMkLst>
            <pc:docMk/>
            <pc:sldMk cId="3337157224" sldId="256"/>
            <ac:spMk id="6" creationId="{1F4B6C87-5E78-42B8-90DA-11628D8C44D2}"/>
          </ac:spMkLst>
        </pc:spChg>
        <pc:spChg chg="add del mod">
          <ac:chgData name="t t" userId="131fe83d5a17e735" providerId="LiveId" clId="{3F6D49BE-F37F-4CE0-9244-72F9D0DC9295}" dt="2023-08-31T03:37:54.163" v="143" actId="478"/>
          <ac:spMkLst>
            <pc:docMk/>
            <pc:sldMk cId="3337157224" sldId="256"/>
            <ac:spMk id="8" creationId="{12729521-6A61-4A06-AD50-6F7B50EB78C7}"/>
          </ac:spMkLst>
        </pc:spChg>
        <pc:spChg chg="add mod">
          <ac:chgData name="t t" userId="131fe83d5a17e735" providerId="LiveId" clId="{3F6D49BE-F37F-4CE0-9244-72F9D0DC9295}" dt="2023-08-31T03:47:37.261" v="260" actId="14100"/>
          <ac:spMkLst>
            <pc:docMk/>
            <pc:sldMk cId="3337157224" sldId="256"/>
            <ac:spMk id="9" creationId="{C9F93021-9563-43CF-8A10-0B9F3E219B94}"/>
          </ac:spMkLst>
        </pc:spChg>
        <pc:spChg chg="add del mod">
          <ac:chgData name="t t" userId="131fe83d5a17e735" providerId="LiveId" clId="{3F6D49BE-F37F-4CE0-9244-72F9D0DC9295}" dt="2023-08-31T03:37:09.305" v="136" actId="478"/>
          <ac:spMkLst>
            <pc:docMk/>
            <pc:sldMk cId="3337157224" sldId="256"/>
            <ac:spMk id="10" creationId="{50557AE3-A4A7-43EA-8A4A-CC4D707B2D11}"/>
          </ac:spMkLst>
        </pc:spChg>
        <pc:picChg chg="add mod">
          <ac:chgData name="t t" userId="131fe83d5a17e735" providerId="LiveId" clId="{3F6D49BE-F37F-4CE0-9244-72F9D0DC9295}" dt="2023-08-31T03:42:03.569" v="196" actId="1076"/>
          <ac:picMkLst>
            <pc:docMk/>
            <pc:sldMk cId="3337157224" sldId="256"/>
            <ac:picMk id="5" creationId="{0255532C-FA15-42F0-AC8F-C1DED80A72A6}"/>
          </ac:picMkLst>
        </pc:picChg>
        <pc:picChg chg="add del mod">
          <ac:chgData name="t t" userId="131fe83d5a17e735" providerId="LiveId" clId="{3F6D49BE-F37F-4CE0-9244-72F9D0DC9295}" dt="2023-08-31T03:37:06.988" v="135" actId="478"/>
          <ac:picMkLst>
            <pc:docMk/>
            <pc:sldMk cId="3337157224" sldId="256"/>
            <ac:picMk id="7" creationId="{1D0C00CD-1D1D-47C9-B310-4994EC14FF1C}"/>
          </ac:picMkLst>
        </pc:picChg>
        <pc:picChg chg="add del mod">
          <ac:chgData name="t t" userId="131fe83d5a17e735" providerId="LiveId" clId="{3F6D49BE-F37F-4CE0-9244-72F9D0DC9295}" dt="2023-08-31T03:37:03.888" v="134" actId="478"/>
          <ac:picMkLst>
            <pc:docMk/>
            <pc:sldMk cId="3337157224" sldId="256"/>
            <ac:picMk id="11" creationId="{46D99436-194C-4912-B85C-5700064D6FD4}"/>
          </ac:picMkLst>
        </pc:picChg>
        <pc:picChg chg="add mod modCrop">
          <ac:chgData name="t t" userId="131fe83d5a17e735" providerId="LiveId" clId="{3F6D49BE-F37F-4CE0-9244-72F9D0DC9295}" dt="2023-08-31T03:47:31.621" v="258" actId="14100"/>
          <ac:picMkLst>
            <pc:docMk/>
            <pc:sldMk cId="3337157224" sldId="256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7:23.253" v="257" actId="14100"/>
        <pc:sldMkLst>
          <pc:docMk/>
          <pc:sldMk cId="3542659506" sldId="257"/>
        </pc:sldMkLst>
        <pc:spChg chg="mod">
          <ac:chgData name="t t" userId="131fe83d5a17e735" providerId="LiveId" clId="{3F6D49BE-F37F-4CE0-9244-72F9D0DC9295}" dt="2023-08-31T03:47:20.446" v="256" actId="14100"/>
          <ac:spMkLst>
            <pc:docMk/>
            <pc:sldMk cId="3542659506" sldId="257"/>
            <ac:spMk id="2" creationId="{C0156D5C-8EF9-439C-A1E4-9772708A7D27}"/>
          </ac:spMkLst>
        </pc:spChg>
        <pc:spChg chg="mod">
          <ac:chgData name="t t" userId="131fe83d5a17e735" providerId="LiveId" clId="{3F6D49BE-F37F-4CE0-9244-72F9D0DC9295}" dt="2023-08-31T03:42:29.558" v="202" actId="1076"/>
          <ac:spMkLst>
            <pc:docMk/>
            <pc:sldMk cId="3542659506" sldId="257"/>
            <ac:spMk id="6" creationId="{04773303-C59F-48A8-9936-ECA11C4D6346}"/>
          </ac:spMkLst>
        </pc:spChg>
        <pc:spChg chg="mod">
          <ac:chgData name="t t" userId="131fe83d5a17e735" providerId="LiveId" clId="{3F6D49BE-F37F-4CE0-9244-72F9D0DC9295}" dt="2023-08-31T03:47:23.253" v="257" actId="14100"/>
          <ac:spMkLst>
            <pc:docMk/>
            <pc:sldMk cId="3542659506" sldId="257"/>
            <ac:spMk id="9" creationId="{C9F93021-9563-43CF-8A10-0B9F3E219B94}"/>
          </ac:spMkLst>
        </pc:spChg>
        <pc:picChg chg="mod">
          <ac:chgData name="t t" userId="131fe83d5a17e735" providerId="LiveId" clId="{3F6D49BE-F37F-4CE0-9244-72F9D0DC9295}" dt="2023-08-31T03:47:15.546" v="255" actId="14100"/>
          <ac:picMkLst>
            <pc:docMk/>
            <pc:sldMk cId="3542659506" sldId="257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7:05.765" v="254" actId="14100"/>
        <pc:sldMkLst>
          <pc:docMk/>
          <pc:sldMk cId="4102416074" sldId="258"/>
        </pc:sldMkLst>
        <pc:spChg chg="mod">
          <ac:chgData name="t t" userId="131fe83d5a17e735" providerId="LiveId" clId="{3F6D49BE-F37F-4CE0-9244-72F9D0DC9295}" dt="2023-08-31T03:47:01.569" v="253" actId="14100"/>
          <ac:spMkLst>
            <pc:docMk/>
            <pc:sldMk cId="4102416074" sldId="258"/>
            <ac:spMk id="2" creationId="{C0156D5C-8EF9-439C-A1E4-9772708A7D27}"/>
          </ac:spMkLst>
        </pc:spChg>
        <pc:spChg chg="mod">
          <ac:chgData name="t t" userId="131fe83d5a17e735" providerId="LiveId" clId="{3F6D49BE-F37F-4CE0-9244-72F9D0DC9295}" dt="2023-08-31T03:42:40.639" v="205" actId="2711"/>
          <ac:spMkLst>
            <pc:docMk/>
            <pc:sldMk cId="4102416074" sldId="258"/>
            <ac:spMk id="6" creationId="{04773303-C59F-48A8-9936-ECA11C4D6346}"/>
          </ac:spMkLst>
        </pc:spChg>
        <pc:spChg chg="mod">
          <ac:chgData name="t t" userId="131fe83d5a17e735" providerId="LiveId" clId="{3F6D49BE-F37F-4CE0-9244-72F9D0DC9295}" dt="2023-08-31T03:47:05.765" v="254" actId="14100"/>
          <ac:spMkLst>
            <pc:docMk/>
            <pc:sldMk cId="4102416074" sldId="258"/>
            <ac:spMk id="9" creationId="{C9F93021-9563-43CF-8A10-0B9F3E219B94}"/>
          </ac:spMkLst>
        </pc:spChg>
        <pc:picChg chg="mod">
          <ac:chgData name="t t" userId="131fe83d5a17e735" providerId="LiveId" clId="{3F6D49BE-F37F-4CE0-9244-72F9D0DC9295}" dt="2023-08-31T03:46:58.758" v="252" actId="14100"/>
          <ac:picMkLst>
            <pc:docMk/>
            <pc:sldMk cId="4102416074" sldId="258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6:48.008" v="251" actId="14100"/>
        <pc:sldMkLst>
          <pc:docMk/>
          <pc:sldMk cId="3710227034" sldId="259"/>
        </pc:sldMkLst>
        <pc:spChg chg="mod">
          <ac:chgData name="t t" userId="131fe83d5a17e735" providerId="LiveId" clId="{3F6D49BE-F37F-4CE0-9244-72F9D0DC9295}" dt="2023-08-31T03:46:45.070" v="250" actId="14100"/>
          <ac:spMkLst>
            <pc:docMk/>
            <pc:sldMk cId="3710227034" sldId="259"/>
            <ac:spMk id="2" creationId="{C0156D5C-8EF9-439C-A1E4-9772708A7D27}"/>
          </ac:spMkLst>
        </pc:spChg>
        <pc:spChg chg="mod">
          <ac:chgData name="t t" userId="131fe83d5a17e735" providerId="LiveId" clId="{3F6D49BE-F37F-4CE0-9244-72F9D0DC9295}" dt="2023-08-31T03:42:54.813" v="209" actId="1076"/>
          <ac:spMkLst>
            <pc:docMk/>
            <pc:sldMk cId="3710227034" sldId="259"/>
            <ac:spMk id="6" creationId="{04773303-C59F-48A8-9936-ECA11C4D6346}"/>
          </ac:spMkLst>
        </pc:spChg>
        <pc:spChg chg="mod">
          <ac:chgData name="t t" userId="131fe83d5a17e735" providerId="LiveId" clId="{3F6D49BE-F37F-4CE0-9244-72F9D0DC9295}" dt="2023-08-31T03:46:48.008" v="251" actId="14100"/>
          <ac:spMkLst>
            <pc:docMk/>
            <pc:sldMk cId="3710227034" sldId="259"/>
            <ac:spMk id="9" creationId="{C9F93021-9563-43CF-8A10-0B9F3E219B94}"/>
          </ac:spMkLst>
        </pc:spChg>
        <pc:picChg chg="mod">
          <ac:chgData name="t t" userId="131fe83d5a17e735" providerId="LiveId" clId="{3F6D49BE-F37F-4CE0-9244-72F9D0DC9295}" dt="2023-08-31T03:42:46.605" v="207" actId="1076"/>
          <ac:picMkLst>
            <pc:docMk/>
            <pc:sldMk cId="3710227034" sldId="259"/>
            <ac:picMk id="5" creationId="{0255532C-FA15-42F0-AC8F-C1DED80A72A6}"/>
          </ac:picMkLst>
        </pc:picChg>
        <pc:picChg chg="mod">
          <ac:chgData name="t t" userId="131fe83d5a17e735" providerId="LiveId" clId="{3F6D49BE-F37F-4CE0-9244-72F9D0DC9295}" dt="2023-08-31T03:46:39.298" v="249" actId="14100"/>
          <ac:picMkLst>
            <pc:docMk/>
            <pc:sldMk cId="3710227034" sldId="259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6:28.910" v="248" actId="14100"/>
        <pc:sldMkLst>
          <pc:docMk/>
          <pc:sldMk cId="1074835147" sldId="260"/>
        </pc:sldMkLst>
        <pc:spChg chg="mod">
          <ac:chgData name="t t" userId="131fe83d5a17e735" providerId="LiveId" clId="{3F6D49BE-F37F-4CE0-9244-72F9D0DC9295}" dt="2023-08-31T03:46:24.990" v="247" actId="14100"/>
          <ac:spMkLst>
            <pc:docMk/>
            <pc:sldMk cId="1074835147" sldId="260"/>
            <ac:spMk id="2" creationId="{C0156D5C-8EF9-439C-A1E4-9772708A7D27}"/>
          </ac:spMkLst>
        </pc:spChg>
        <pc:spChg chg="mod">
          <ac:chgData name="t t" userId="131fe83d5a17e735" providerId="LiveId" clId="{3F6D49BE-F37F-4CE0-9244-72F9D0DC9295}" dt="2023-08-31T03:43:07.069" v="211" actId="1076"/>
          <ac:spMkLst>
            <pc:docMk/>
            <pc:sldMk cId="1074835147" sldId="260"/>
            <ac:spMk id="6" creationId="{04773303-C59F-48A8-9936-ECA11C4D6346}"/>
          </ac:spMkLst>
        </pc:spChg>
        <pc:spChg chg="mod">
          <ac:chgData name="t t" userId="131fe83d5a17e735" providerId="LiveId" clId="{3F6D49BE-F37F-4CE0-9244-72F9D0DC9295}" dt="2023-08-31T03:46:28.910" v="248" actId="14100"/>
          <ac:spMkLst>
            <pc:docMk/>
            <pc:sldMk cId="1074835147" sldId="260"/>
            <ac:spMk id="9" creationId="{C9F93021-9563-43CF-8A10-0B9F3E219B94}"/>
          </ac:spMkLst>
        </pc:spChg>
        <pc:picChg chg="mod">
          <ac:chgData name="t t" userId="131fe83d5a17e735" providerId="LiveId" clId="{3F6D49BE-F37F-4CE0-9244-72F9D0DC9295}" dt="2023-08-31T03:46:22.143" v="246" actId="14100"/>
          <ac:picMkLst>
            <pc:docMk/>
            <pc:sldMk cId="1074835147" sldId="260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6:09.117" v="245" actId="14100"/>
        <pc:sldMkLst>
          <pc:docMk/>
          <pc:sldMk cId="2805881610" sldId="261"/>
        </pc:sldMkLst>
        <pc:spChg chg="mod">
          <ac:chgData name="t t" userId="131fe83d5a17e735" providerId="LiveId" clId="{3F6D49BE-F37F-4CE0-9244-72F9D0DC9295}" dt="2023-08-31T03:46:05.984" v="244" actId="14100"/>
          <ac:spMkLst>
            <pc:docMk/>
            <pc:sldMk cId="2805881610" sldId="261"/>
            <ac:spMk id="2" creationId="{C0156D5C-8EF9-439C-A1E4-9772708A7D27}"/>
          </ac:spMkLst>
        </pc:spChg>
        <pc:spChg chg="mod">
          <ac:chgData name="t t" userId="131fe83d5a17e735" providerId="LiveId" clId="{3F6D49BE-F37F-4CE0-9244-72F9D0DC9295}" dt="2023-08-31T03:43:15.696" v="213" actId="1076"/>
          <ac:spMkLst>
            <pc:docMk/>
            <pc:sldMk cId="2805881610" sldId="261"/>
            <ac:spMk id="6" creationId="{04773303-C59F-48A8-9936-ECA11C4D6346}"/>
          </ac:spMkLst>
        </pc:spChg>
        <pc:spChg chg="mod">
          <ac:chgData name="t t" userId="131fe83d5a17e735" providerId="LiveId" clId="{3F6D49BE-F37F-4CE0-9244-72F9D0DC9295}" dt="2023-08-31T03:46:09.117" v="245" actId="14100"/>
          <ac:spMkLst>
            <pc:docMk/>
            <pc:sldMk cId="2805881610" sldId="261"/>
            <ac:spMk id="9" creationId="{C9F93021-9563-43CF-8A10-0B9F3E219B94}"/>
          </ac:spMkLst>
        </pc:spChg>
        <pc:picChg chg="mod">
          <ac:chgData name="t t" userId="131fe83d5a17e735" providerId="LiveId" clId="{3F6D49BE-F37F-4CE0-9244-72F9D0DC9295}" dt="2023-08-31T03:46:03.160" v="243" actId="14100"/>
          <ac:picMkLst>
            <pc:docMk/>
            <pc:sldMk cId="2805881610" sldId="261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5:53.264" v="242" actId="14100"/>
        <pc:sldMkLst>
          <pc:docMk/>
          <pc:sldMk cId="2620910580" sldId="262"/>
        </pc:sldMkLst>
        <pc:spChg chg="mod">
          <ac:chgData name="t t" userId="131fe83d5a17e735" providerId="LiveId" clId="{3F6D49BE-F37F-4CE0-9244-72F9D0DC9295}" dt="2023-08-31T03:45:48.774" v="241" actId="14100"/>
          <ac:spMkLst>
            <pc:docMk/>
            <pc:sldMk cId="2620910580" sldId="262"/>
            <ac:spMk id="2" creationId="{C0156D5C-8EF9-439C-A1E4-9772708A7D27}"/>
          </ac:spMkLst>
        </pc:spChg>
        <pc:spChg chg="mod">
          <ac:chgData name="t t" userId="131fe83d5a17e735" providerId="LiveId" clId="{3F6D49BE-F37F-4CE0-9244-72F9D0DC9295}" dt="2023-08-31T03:43:26.655" v="215" actId="1076"/>
          <ac:spMkLst>
            <pc:docMk/>
            <pc:sldMk cId="2620910580" sldId="262"/>
            <ac:spMk id="6" creationId="{04773303-C59F-48A8-9936-ECA11C4D6346}"/>
          </ac:spMkLst>
        </pc:spChg>
        <pc:spChg chg="mod">
          <ac:chgData name="t t" userId="131fe83d5a17e735" providerId="LiveId" clId="{3F6D49BE-F37F-4CE0-9244-72F9D0DC9295}" dt="2023-08-31T03:45:53.264" v="242" actId="14100"/>
          <ac:spMkLst>
            <pc:docMk/>
            <pc:sldMk cId="2620910580" sldId="262"/>
            <ac:spMk id="9" creationId="{C9F93021-9563-43CF-8A10-0B9F3E219B94}"/>
          </ac:spMkLst>
        </pc:spChg>
        <pc:picChg chg="mod">
          <ac:chgData name="t t" userId="131fe83d5a17e735" providerId="LiveId" clId="{3F6D49BE-F37F-4CE0-9244-72F9D0DC9295}" dt="2023-08-31T03:45:45.751" v="240" actId="14100"/>
          <ac:picMkLst>
            <pc:docMk/>
            <pc:sldMk cId="2620910580" sldId="262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5:35.881" v="239" actId="14100"/>
        <pc:sldMkLst>
          <pc:docMk/>
          <pc:sldMk cId="904735407" sldId="263"/>
        </pc:sldMkLst>
        <pc:spChg chg="mod">
          <ac:chgData name="t t" userId="131fe83d5a17e735" providerId="LiveId" clId="{3F6D49BE-F37F-4CE0-9244-72F9D0DC9295}" dt="2023-08-31T03:45:33.033" v="238" actId="14100"/>
          <ac:spMkLst>
            <pc:docMk/>
            <pc:sldMk cId="904735407" sldId="263"/>
            <ac:spMk id="2" creationId="{C0156D5C-8EF9-439C-A1E4-9772708A7D27}"/>
          </ac:spMkLst>
        </pc:spChg>
        <pc:spChg chg="mod">
          <ac:chgData name="t t" userId="131fe83d5a17e735" providerId="LiveId" clId="{3F6D49BE-F37F-4CE0-9244-72F9D0DC9295}" dt="2023-08-31T03:43:32.742" v="216" actId="2711"/>
          <ac:spMkLst>
            <pc:docMk/>
            <pc:sldMk cId="904735407" sldId="263"/>
            <ac:spMk id="6" creationId="{04773303-C59F-48A8-9936-ECA11C4D6346}"/>
          </ac:spMkLst>
        </pc:spChg>
        <pc:spChg chg="mod">
          <ac:chgData name="t t" userId="131fe83d5a17e735" providerId="LiveId" clId="{3F6D49BE-F37F-4CE0-9244-72F9D0DC9295}" dt="2023-08-31T03:45:35.881" v="239" actId="14100"/>
          <ac:spMkLst>
            <pc:docMk/>
            <pc:sldMk cId="904735407" sldId="263"/>
            <ac:spMk id="9" creationId="{C9F93021-9563-43CF-8A10-0B9F3E219B94}"/>
          </ac:spMkLst>
        </pc:spChg>
        <pc:picChg chg="mod">
          <ac:chgData name="t t" userId="131fe83d5a17e735" providerId="LiveId" clId="{3F6D49BE-F37F-4CE0-9244-72F9D0DC9295}" dt="2023-08-31T03:45:29.207" v="237" actId="14100"/>
          <ac:picMkLst>
            <pc:docMk/>
            <pc:sldMk cId="904735407" sldId="263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5:17.746" v="236" actId="14100"/>
        <pc:sldMkLst>
          <pc:docMk/>
          <pc:sldMk cId="4168664349" sldId="264"/>
        </pc:sldMkLst>
        <pc:spChg chg="mod">
          <ac:chgData name="t t" userId="131fe83d5a17e735" providerId="LiveId" clId="{3F6D49BE-F37F-4CE0-9244-72F9D0DC9295}" dt="2023-08-31T03:45:14.607" v="235" actId="14100"/>
          <ac:spMkLst>
            <pc:docMk/>
            <pc:sldMk cId="4168664349" sldId="264"/>
            <ac:spMk id="2" creationId="{C0156D5C-8EF9-439C-A1E4-9772708A7D27}"/>
          </ac:spMkLst>
        </pc:spChg>
        <pc:spChg chg="mod">
          <ac:chgData name="t t" userId="131fe83d5a17e735" providerId="LiveId" clId="{3F6D49BE-F37F-4CE0-9244-72F9D0DC9295}" dt="2023-08-31T03:43:45.415" v="218" actId="20577"/>
          <ac:spMkLst>
            <pc:docMk/>
            <pc:sldMk cId="4168664349" sldId="264"/>
            <ac:spMk id="6" creationId="{04773303-C59F-48A8-9936-ECA11C4D6346}"/>
          </ac:spMkLst>
        </pc:spChg>
        <pc:spChg chg="mod">
          <ac:chgData name="t t" userId="131fe83d5a17e735" providerId="LiveId" clId="{3F6D49BE-F37F-4CE0-9244-72F9D0DC9295}" dt="2023-08-31T03:45:17.746" v="236" actId="14100"/>
          <ac:spMkLst>
            <pc:docMk/>
            <pc:sldMk cId="4168664349" sldId="264"/>
            <ac:spMk id="9" creationId="{C9F93021-9563-43CF-8A10-0B9F3E219B94}"/>
          </ac:spMkLst>
        </pc:spChg>
        <pc:picChg chg="mod">
          <ac:chgData name="t t" userId="131fe83d5a17e735" providerId="LiveId" clId="{3F6D49BE-F37F-4CE0-9244-72F9D0DC9295}" dt="2023-08-31T03:45:11.366" v="234" actId="14100"/>
          <ac:picMkLst>
            <pc:docMk/>
            <pc:sldMk cId="4168664349" sldId="264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5:00.060" v="233" actId="14100"/>
        <pc:sldMkLst>
          <pc:docMk/>
          <pc:sldMk cId="1741246232" sldId="265"/>
        </pc:sldMkLst>
        <pc:spChg chg="mod">
          <ac:chgData name="t t" userId="131fe83d5a17e735" providerId="LiveId" clId="{3F6D49BE-F37F-4CE0-9244-72F9D0DC9295}" dt="2023-08-31T03:44:56.194" v="232" actId="14100"/>
          <ac:spMkLst>
            <pc:docMk/>
            <pc:sldMk cId="1741246232" sldId="265"/>
            <ac:spMk id="2" creationId="{C0156D5C-8EF9-439C-A1E4-9772708A7D27}"/>
          </ac:spMkLst>
        </pc:spChg>
        <pc:spChg chg="mod">
          <ac:chgData name="t t" userId="131fe83d5a17e735" providerId="LiveId" clId="{3F6D49BE-F37F-4CE0-9244-72F9D0DC9295}" dt="2023-08-31T03:43:51.871" v="220" actId="20577"/>
          <ac:spMkLst>
            <pc:docMk/>
            <pc:sldMk cId="1741246232" sldId="265"/>
            <ac:spMk id="6" creationId="{04773303-C59F-48A8-9936-ECA11C4D6346}"/>
          </ac:spMkLst>
        </pc:spChg>
        <pc:spChg chg="mod">
          <ac:chgData name="t t" userId="131fe83d5a17e735" providerId="LiveId" clId="{3F6D49BE-F37F-4CE0-9244-72F9D0DC9295}" dt="2023-08-31T03:45:00.060" v="233" actId="14100"/>
          <ac:spMkLst>
            <pc:docMk/>
            <pc:sldMk cId="1741246232" sldId="265"/>
            <ac:spMk id="9" creationId="{C9F93021-9563-43CF-8A10-0B9F3E219B94}"/>
          </ac:spMkLst>
        </pc:spChg>
        <pc:picChg chg="mod">
          <ac:chgData name="t t" userId="131fe83d5a17e735" providerId="LiveId" clId="{3F6D49BE-F37F-4CE0-9244-72F9D0DC9295}" dt="2023-08-31T03:44:52.655" v="231" actId="14100"/>
          <ac:picMkLst>
            <pc:docMk/>
            <pc:sldMk cId="1741246232" sldId="265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4:41.098" v="230" actId="14100"/>
        <pc:sldMkLst>
          <pc:docMk/>
          <pc:sldMk cId="2710837497" sldId="266"/>
        </pc:sldMkLst>
        <pc:spChg chg="mod">
          <ac:chgData name="t t" userId="131fe83d5a17e735" providerId="LiveId" clId="{3F6D49BE-F37F-4CE0-9244-72F9D0DC9295}" dt="2023-08-31T03:44:33.382" v="228" actId="14100"/>
          <ac:spMkLst>
            <pc:docMk/>
            <pc:sldMk cId="2710837497" sldId="266"/>
            <ac:spMk id="2" creationId="{C0156D5C-8EF9-439C-A1E4-9772708A7D27}"/>
          </ac:spMkLst>
        </pc:spChg>
        <pc:spChg chg="mod">
          <ac:chgData name="t t" userId="131fe83d5a17e735" providerId="LiveId" clId="{3F6D49BE-F37F-4CE0-9244-72F9D0DC9295}" dt="2023-08-31T03:43:58.244" v="222" actId="20577"/>
          <ac:spMkLst>
            <pc:docMk/>
            <pc:sldMk cId="2710837497" sldId="266"/>
            <ac:spMk id="6" creationId="{04773303-C59F-48A8-9936-ECA11C4D6346}"/>
          </ac:spMkLst>
        </pc:spChg>
        <pc:spChg chg="mod">
          <ac:chgData name="t t" userId="131fe83d5a17e735" providerId="LiveId" clId="{3F6D49BE-F37F-4CE0-9244-72F9D0DC9295}" dt="2023-08-31T03:44:36.590" v="229" actId="14100"/>
          <ac:spMkLst>
            <pc:docMk/>
            <pc:sldMk cId="2710837497" sldId="266"/>
            <ac:spMk id="9" creationId="{C9F93021-9563-43CF-8A10-0B9F3E219B94}"/>
          </ac:spMkLst>
        </pc:spChg>
        <pc:picChg chg="mod">
          <ac:chgData name="t t" userId="131fe83d5a17e735" providerId="LiveId" clId="{3F6D49BE-F37F-4CE0-9244-72F9D0DC9295}" dt="2023-08-31T03:44:41.098" v="230" actId="14100"/>
          <ac:picMkLst>
            <pc:docMk/>
            <pc:sldMk cId="2710837497" sldId="266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4:23.487" v="227" actId="14100"/>
        <pc:sldMkLst>
          <pc:docMk/>
          <pc:sldMk cId="3160946753" sldId="267"/>
        </pc:sldMkLst>
        <pc:spChg chg="mod">
          <ac:chgData name="t t" userId="131fe83d5a17e735" providerId="LiveId" clId="{3F6D49BE-F37F-4CE0-9244-72F9D0DC9295}" dt="2023-08-31T03:44:19.731" v="226" actId="14100"/>
          <ac:spMkLst>
            <pc:docMk/>
            <pc:sldMk cId="3160946753" sldId="267"/>
            <ac:spMk id="2" creationId="{C0156D5C-8EF9-439C-A1E4-9772708A7D27}"/>
          </ac:spMkLst>
        </pc:spChg>
        <pc:spChg chg="mod">
          <ac:chgData name="t t" userId="131fe83d5a17e735" providerId="LiveId" clId="{3F6D49BE-F37F-4CE0-9244-72F9D0DC9295}" dt="2023-08-31T03:44:08.095" v="224" actId="20577"/>
          <ac:spMkLst>
            <pc:docMk/>
            <pc:sldMk cId="3160946753" sldId="267"/>
            <ac:spMk id="6" creationId="{04773303-C59F-48A8-9936-ECA11C4D6346}"/>
          </ac:spMkLst>
        </pc:spChg>
        <pc:spChg chg="mod">
          <ac:chgData name="t t" userId="131fe83d5a17e735" providerId="LiveId" clId="{3F6D49BE-F37F-4CE0-9244-72F9D0DC9295}" dt="2023-08-31T03:44:23.487" v="227" actId="14100"/>
          <ac:spMkLst>
            <pc:docMk/>
            <pc:sldMk cId="3160946753" sldId="267"/>
            <ac:spMk id="9" creationId="{C9F93021-9563-43CF-8A10-0B9F3E219B94}"/>
          </ac:spMkLst>
        </pc:spChg>
        <pc:picChg chg="mod">
          <ac:chgData name="t t" userId="131fe83d5a17e735" providerId="LiveId" clId="{3F6D49BE-F37F-4CE0-9244-72F9D0DC9295}" dt="2023-08-31T03:44:12.666" v="225" actId="14100"/>
          <ac:picMkLst>
            <pc:docMk/>
            <pc:sldMk cId="3160946753" sldId="267"/>
            <ac:picMk id="1026" creationId="{1722D55A-0A9C-4EF0-BE77-23FD9F64CD84}"/>
          </ac:picMkLst>
        </pc:picChg>
      </pc:sldChg>
      <pc:sldChg chg="modSp">
        <pc:chgData name="t t" userId="131fe83d5a17e735" providerId="LiveId" clId="{3F6D49BE-F37F-4CE0-9244-72F9D0DC9295}" dt="2023-08-31T03:48:00.152" v="262" actId="20577"/>
        <pc:sldMkLst>
          <pc:docMk/>
          <pc:sldMk cId="1065192073" sldId="268"/>
        </pc:sldMkLst>
        <pc:spChg chg="mod">
          <ac:chgData name="t t" userId="131fe83d5a17e735" providerId="LiveId" clId="{3F6D49BE-F37F-4CE0-9244-72F9D0DC9295}" dt="2023-08-31T03:48:00.152" v="262" actId="20577"/>
          <ac:spMkLst>
            <pc:docMk/>
            <pc:sldMk cId="1065192073" sldId="268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3:48:07.866" v="264" actId="20577"/>
        <pc:sldMkLst>
          <pc:docMk/>
          <pc:sldMk cId="3459082058" sldId="269"/>
        </pc:sldMkLst>
        <pc:spChg chg="mod">
          <ac:chgData name="t t" userId="131fe83d5a17e735" providerId="LiveId" clId="{3F6D49BE-F37F-4CE0-9244-72F9D0DC9295}" dt="2023-08-31T03:48:07.866" v="264" actId="20577"/>
          <ac:spMkLst>
            <pc:docMk/>
            <pc:sldMk cId="3459082058" sldId="269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3:48:13.859" v="266" actId="20577"/>
        <pc:sldMkLst>
          <pc:docMk/>
          <pc:sldMk cId="4035604348" sldId="270"/>
        </pc:sldMkLst>
        <pc:spChg chg="mod">
          <ac:chgData name="t t" userId="131fe83d5a17e735" providerId="LiveId" clId="{3F6D49BE-F37F-4CE0-9244-72F9D0DC9295}" dt="2023-08-31T03:48:13.859" v="266" actId="20577"/>
          <ac:spMkLst>
            <pc:docMk/>
            <pc:sldMk cId="4035604348" sldId="270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3:48:20.028" v="268" actId="20577"/>
        <pc:sldMkLst>
          <pc:docMk/>
          <pc:sldMk cId="2583176731" sldId="271"/>
        </pc:sldMkLst>
        <pc:spChg chg="mod">
          <ac:chgData name="t t" userId="131fe83d5a17e735" providerId="LiveId" clId="{3F6D49BE-F37F-4CE0-9244-72F9D0DC9295}" dt="2023-08-31T03:48:20.028" v="268" actId="20577"/>
          <ac:spMkLst>
            <pc:docMk/>
            <pc:sldMk cId="2583176731" sldId="271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3:48:25.799" v="270" actId="20577"/>
        <pc:sldMkLst>
          <pc:docMk/>
          <pc:sldMk cId="716465687" sldId="272"/>
        </pc:sldMkLst>
        <pc:spChg chg="mod">
          <ac:chgData name="t t" userId="131fe83d5a17e735" providerId="LiveId" clId="{3F6D49BE-F37F-4CE0-9244-72F9D0DC9295}" dt="2023-08-31T03:48:25.799" v="270" actId="20577"/>
          <ac:spMkLst>
            <pc:docMk/>
            <pc:sldMk cId="716465687" sldId="272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3:48:31.724" v="272" actId="20577"/>
        <pc:sldMkLst>
          <pc:docMk/>
          <pc:sldMk cId="1158583245" sldId="273"/>
        </pc:sldMkLst>
        <pc:spChg chg="mod">
          <ac:chgData name="t t" userId="131fe83d5a17e735" providerId="LiveId" clId="{3F6D49BE-F37F-4CE0-9244-72F9D0DC9295}" dt="2023-08-31T03:48:31.724" v="272" actId="20577"/>
          <ac:spMkLst>
            <pc:docMk/>
            <pc:sldMk cId="1158583245" sldId="273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3:48:44.404" v="274" actId="20577"/>
        <pc:sldMkLst>
          <pc:docMk/>
          <pc:sldMk cId="3029112109" sldId="274"/>
        </pc:sldMkLst>
        <pc:spChg chg="mod">
          <ac:chgData name="t t" userId="131fe83d5a17e735" providerId="LiveId" clId="{3F6D49BE-F37F-4CE0-9244-72F9D0DC9295}" dt="2023-08-31T03:48:44.404" v="274" actId="20577"/>
          <ac:spMkLst>
            <pc:docMk/>
            <pc:sldMk cId="3029112109" sldId="274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3:49:00.589" v="277" actId="1076"/>
        <pc:sldMkLst>
          <pc:docMk/>
          <pc:sldMk cId="464408139" sldId="276"/>
        </pc:sldMkLst>
        <pc:spChg chg="mod">
          <ac:chgData name="t t" userId="131fe83d5a17e735" providerId="LiveId" clId="{3F6D49BE-F37F-4CE0-9244-72F9D0DC9295}" dt="2023-08-31T03:49:00.589" v="277" actId="1076"/>
          <ac:spMkLst>
            <pc:docMk/>
            <pc:sldMk cId="464408139" sldId="276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3:49:23.941" v="279" actId="20577"/>
        <pc:sldMkLst>
          <pc:docMk/>
          <pc:sldMk cId="1758292416" sldId="277"/>
        </pc:sldMkLst>
        <pc:spChg chg="mod">
          <ac:chgData name="t t" userId="131fe83d5a17e735" providerId="LiveId" clId="{3F6D49BE-F37F-4CE0-9244-72F9D0DC9295}" dt="2023-08-31T03:49:23.941" v="279" actId="20577"/>
          <ac:spMkLst>
            <pc:docMk/>
            <pc:sldMk cId="1758292416" sldId="277"/>
            <ac:spMk id="6" creationId="{04773303-C59F-48A8-9936-ECA11C4D6346}"/>
          </ac:spMkLst>
        </pc:spChg>
      </pc:sldChg>
      <pc:sldChg chg="del">
        <pc:chgData name="t t" userId="131fe83d5a17e735" providerId="LiveId" clId="{3F6D49BE-F37F-4CE0-9244-72F9D0DC9295}" dt="2023-08-31T04:13:18.698" v="280" actId="47"/>
        <pc:sldMkLst>
          <pc:docMk/>
          <pc:sldMk cId="1665838936" sldId="278"/>
        </pc:sldMkLst>
      </pc:sldChg>
      <pc:sldChg chg="modSp">
        <pc:chgData name="t t" userId="131fe83d5a17e735" providerId="LiveId" clId="{3F6D49BE-F37F-4CE0-9244-72F9D0DC9295}" dt="2023-08-31T04:13:27.831" v="282" actId="20577"/>
        <pc:sldMkLst>
          <pc:docMk/>
          <pc:sldMk cId="2072245857" sldId="278"/>
        </pc:sldMkLst>
        <pc:spChg chg="mod">
          <ac:chgData name="t t" userId="131fe83d5a17e735" providerId="LiveId" clId="{3F6D49BE-F37F-4CE0-9244-72F9D0DC9295}" dt="2023-08-31T04:13:27.831" v="282" actId="20577"/>
          <ac:spMkLst>
            <pc:docMk/>
            <pc:sldMk cId="2072245857" sldId="278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3:43.322" v="287" actId="20577"/>
        <pc:sldMkLst>
          <pc:docMk/>
          <pc:sldMk cId="882311593" sldId="279"/>
        </pc:sldMkLst>
        <pc:spChg chg="mod">
          <ac:chgData name="t t" userId="131fe83d5a17e735" providerId="LiveId" clId="{3F6D49BE-F37F-4CE0-9244-72F9D0DC9295}" dt="2023-08-31T04:13:43.322" v="287" actId="20577"/>
          <ac:spMkLst>
            <pc:docMk/>
            <pc:sldMk cId="882311593" sldId="279"/>
            <ac:spMk id="6" creationId="{04773303-C59F-48A8-9936-ECA11C4D6346}"/>
          </ac:spMkLst>
        </pc:spChg>
      </pc:sldChg>
      <pc:sldChg chg="new add del">
        <pc:chgData name="t t" userId="131fe83d5a17e735" providerId="LiveId" clId="{3F6D49BE-F37F-4CE0-9244-72F9D0DC9295}" dt="2023-08-31T04:13:34.152" v="285" actId="47"/>
        <pc:sldMkLst>
          <pc:docMk/>
          <pc:sldMk cId="2266660630" sldId="279"/>
        </pc:sldMkLst>
      </pc:sldChg>
      <pc:sldChg chg="modSp">
        <pc:chgData name="t t" userId="131fe83d5a17e735" providerId="LiveId" clId="{3F6D49BE-F37F-4CE0-9244-72F9D0DC9295}" dt="2023-08-31T04:15:31.239" v="290" actId="1076"/>
        <pc:sldMkLst>
          <pc:docMk/>
          <pc:sldMk cId="1831090799" sldId="280"/>
        </pc:sldMkLst>
        <pc:spChg chg="mod">
          <ac:chgData name="t t" userId="131fe83d5a17e735" providerId="LiveId" clId="{3F6D49BE-F37F-4CE0-9244-72F9D0DC9295}" dt="2023-08-31T04:15:31.239" v="290" actId="1076"/>
          <ac:spMkLst>
            <pc:docMk/>
            <pc:sldMk cId="1831090799" sldId="280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5:38.377" v="292" actId="20577"/>
        <pc:sldMkLst>
          <pc:docMk/>
          <pc:sldMk cId="1204724342" sldId="281"/>
        </pc:sldMkLst>
        <pc:spChg chg="mod">
          <ac:chgData name="t t" userId="131fe83d5a17e735" providerId="LiveId" clId="{3F6D49BE-F37F-4CE0-9244-72F9D0DC9295}" dt="2023-08-31T04:15:38.377" v="292" actId="20577"/>
          <ac:spMkLst>
            <pc:docMk/>
            <pc:sldMk cId="1204724342" sldId="281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5:44.674" v="294" actId="20577"/>
        <pc:sldMkLst>
          <pc:docMk/>
          <pc:sldMk cId="70831541" sldId="282"/>
        </pc:sldMkLst>
        <pc:spChg chg="mod">
          <ac:chgData name="t t" userId="131fe83d5a17e735" providerId="LiveId" clId="{3F6D49BE-F37F-4CE0-9244-72F9D0DC9295}" dt="2023-08-31T04:15:44.674" v="294" actId="20577"/>
          <ac:spMkLst>
            <pc:docMk/>
            <pc:sldMk cId="70831541" sldId="282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5:54.350" v="296" actId="20577"/>
        <pc:sldMkLst>
          <pc:docMk/>
          <pc:sldMk cId="2480599478" sldId="284"/>
        </pc:sldMkLst>
        <pc:spChg chg="mod">
          <ac:chgData name="t t" userId="131fe83d5a17e735" providerId="LiveId" clId="{3F6D49BE-F37F-4CE0-9244-72F9D0DC9295}" dt="2023-08-31T04:15:54.350" v="296" actId="20577"/>
          <ac:spMkLst>
            <pc:docMk/>
            <pc:sldMk cId="2480599478" sldId="284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6:03.568" v="299" actId="1076"/>
        <pc:sldMkLst>
          <pc:docMk/>
          <pc:sldMk cId="4108595797" sldId="285"/>
        </pc:sldMkLst>
        <pc:spChg chg="mod">
          <ac:chgData name="t t" userId="131fe83d5a17e735" providerId="LiveId" clId="{3F6D49BE-F37F-4CE0-9244-72F9D0DC9295}" dt="2023-08-31T04:16:03.568" v="299" actId="1076"/>
          <ac:spMkLst>
            <pc:docMk/>
            <pc:sldMk cId="4108595797" sldId="285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6:09.683" v="301" actId="20577"/>
        <pc:sldMkLst>
          <pc:docMk/>
          <pc:sldMk cId="693518493" sldId="286"/>
        </pc:sldMkLst>
        <pc:spChg chg="mod">
          <ac:chgData name="t t" userId="131fe83d5a17e735" providerId="LiveId" clId="{3F6D49BE-F37F-4CE0-9244-72F9D0DC9295}" dt="2023-08-31T04:16:09.683" v="301" actId="20577"/>
          <ac:spMkLst>
            <pc:docMk/>
            <pc:sldMk cId="693518493" sldId="286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6:19.166" v="304" actId="1076"/>
        <pc:sldMkLst>
          <pc:docMk/>
          <pc:sldMk cId="666661112" sldId="287"/>
        </pc:sldMkLst>
        <pc:spChg chg="mod">
          <ac:chgData name="t t" userId="131fe83d5a17e735" providerId="LiveId" clId="{3F6D49BE-F37F-4CE0-9244-72F9D0DC9295}" dt="2023-08-31T04:16:19.166" v="304" actId="1076"/>
          <ac:spMkLst>
            <pc:docMk/>
            <pc:sldMk cId="666661112" sldId="287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6:23.990" v="306" actId="20577"/>
        <pc:sldMkLst>
          <pc:docMk/>
          <pc:sldMk cId="3120815702" sldId="288"/>
        </pc:sldMkLst>
        <pc:spChg chg="mod">
          <ac:chgData name="t t" userId="131fe83d5a17e735" providerId="LiveId" clId="{3F6D49BE-F37F-4CE0-9244-72F9D0DC9295}" dt="2023-08-31T04:16:23.990" v="306" actId="20577"/>
          <ac:spMkLst>
            <pc:docMk/>
            <pc:sldMk cId="3120815702" sldId="288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6:30.063" v="308" actId="20577"/>
        <pc:sldMkLst>
          <pc:docMk/>
          <pc:sldMk cId="289043158" sldId="289"/>
        </pc:sldMkLst>
        <pc:spChg chg="mod">
          <ac:chgData name="t t" userId="131fe83d5a17e735" providerId="LiveId" clId="{3F6D49BE-F37F-4CE0-9244-72F9D0DC9295}" dt="2023-08-31T04:16:30.063" v="308" actId="20577"/>
          <ac:spMkLst>
            <pc:docMk/>
            <pc:sldMk cId="289043158" sldId="289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6:41.792" v="313" actId="1076"/>
        <pc:sldMkLst>
          <pc:docMk/>
          <pc:sldMk cId="3027869783" sldId="290"/>
        </pc:sldMkLst>
        <pc:spChg chg="mod">
          <ac:chgData name="t t" userId="131fe83d5a17e735" providerId="LiveId" clId="{3F6D49BE-F37F-4CE0-9244-72F9D0DC9295}" dt="2023-08-31T04:16:41.792" v="313" actId="1076"/>
          <ac:spMkLst>
            <pc:docMk/>
            <pc:sldMk cId="3027869783" sldId="290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6:47.049" v="315" actId="20577"/>
        <pc:sldMkLst>
          <pc:docMk/>
          <pc:sldMk cId="2191886502" sldId="291"/>
        </pc:sldMkLst>
        <pc:spChg chg="mod">
          <ac:chgData name="t t" userId="131fe83d5a17e735" providerId="LiveId" clId="{3F6D49BE-F37F-4CE0-9244-72F9D0DC9295}" dt="2023-08-31T04:16:47.049" v="315" actId="20577"/>
          <ac:spMkLst>
            <pc:docMk/>
            <pc:sldMk cId="2191886502" sldId="291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6:53.182" v="317" actId="20577"/>
        <pc:sldMkLst>
          <pc:docMk/>
          <pc:sldMk cId="2594281068" sldId="292"/>
        </pc:sldMkLst>
        <pc:spChg chg="mod">
          <ac:chgData name="t t" userId="131fe83d5a17e735" providerId="LiveId" clId="{3F6D49BE-F37F-4CE0-9244-72F9D0DC9295}" dt="2023-08-31T04:16:53.182" v="317" actId="20577"/>
          <ac:spMkLst>
            <pc:docMk/>
            <pc:sldMk cId="2594281068" sldId="292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6:58.102" v="319" actId="20577"/>
        <pc:sldMkLst>
          <pc:docMk/>
          <pc:sldMk cId="3047753523" sldId="293"/>
        </pc:sldMkLst>
        <pc:spChg chg="mod">
          <ac:chgData name="t t" userId="131fe83d5a17e735" providerId="LiveId" clId="{3F6D49BE-F37F-4CE0-9244-72F9D0DC9295}" dt="2023-08-31T04:16:58.102" v="319" actId="20577"/>
          <ac:spMkLst>
            <pc:docMk/>
            <pc:sldMk cId="3047753523" sldId="293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7:04.519" v="321" actId="20577"/>
        <pc:sldMkLst>
          <pc:docMk/>
          <pc:sldMk cId="3110454024" sldId="294"/>
        </pc:sldMkLst>
        <pc:spChg chg="mod">
          <ac:chgData name="t t" userId="131fe83d5a17e735" providerId="LiveId" clId="{3F6D49BE-F37F-4CE0-9244-72F9D0DC9295}" dt="2023-08-31T04:17:04.519" v="321" actId="20577"/>
          <ac:spMkLst>
            <pc:docMk/>
            <pc:sldMk cId="3110454024" sldId="294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7:12.566" v="324" actId="1076"/>
        <pc:sldMkLst>
          <pc:docMk/>
          <pc:sldMk cId="1848935527" sldId="295"/>
        </pc:sldMkLst>
        <pc:spChg chg="mod">
          <ac:chgData name="t t" userId="131fe83d5a17e735" providerId="LiveId" clId="{3F6D49BE-F37F-4CE0-9244-72F9D0DC9295}" dt="2023-08-31T04:17:12.566" v="324" actId="1076"/>
          <ac:spMkLst>
            <pc:docMk/>
            <pc:sldMk cId="1848935527" sldId="295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7:20.863" v="326" actId="20577"/>
        <pc:sldMkLst>
          <pc:docMk/>
          <pc:sldMk cId="2283423526" sldId="296"/>
        </pc:sldMkLst>
        <pc:spChg chg="mod">
          <ac:chgData name="t t" userId="131fe83d5a17e735" providerId="LiveId" clId="{3F6D49BE-F37F-4CE0-9244-72F9D0DC9295}" dt="2023-08-31T04:17:20.863" v="326" actId="20577"/>
          <ac:spMkLst>
            <pc:docMk/>
            <pc:sldMk cId="2283423526" sldId="296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7:49.367" v="332" actId="1076"/>
        <pc:sldMkLst>
          <pc:docMk/>
          <pc:sldMk cId="3791358123" sldId="297"/>
        </pc:sldMkLst>
        <pc:spChg chg="mod">
          <ac:chgData name="t t" userId="131fe83d5a17e735" providerId="LiveId" clId="{3F6D49BE-F37F-4CE0-9244-72F9D0DC9295}" dt="2023-08-31T04:17:49.367" v="332" actId="1076"/>
          <ac:spMkLst>
            <pc:docMk/>
            <pc:sldMk cId="3791358123" sldId="297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7:55.360" v="334" actId="20577"/>
        <pc:sldMkLst>
          <pc:docMk/>
          <pc:sldMk cId="514078457" sldId="298"/>
        </pc:sldMkLst>
        <pc:spChg chg="mod">
          <ac:chgData name="t t" userId="131fe83d5a17e735" providerId="LiveId" clId="{3F6D49BE-F37F-4CE0-9244-72F9D0DC9295}" dt="2023-08-31T04:17:55.360" v="334" actId="20577"/>
          <ac:spMkLst>
            <pc:docMk/>
            <pc:sldMk cId="514078457" sldId="298"/>
            <ac:spMk id="6" creationId="{04773303-C59F-48A8-9936-ECA11C4D6346}"/>
          </ac:spMkLst>
        </pc:spChg>
      </pc:sldChg>
      <pc:sldChg chg="modSp">
        <pc:chgData name="t t" userId="131fe83d5a17e735" providerId="LiveId" clId="{3F6D49BE-F37F-4CE0-9244-72F9D0DC9295}" dt="2023-08-31T04:18:05.770" v="337" actId="1076"/>
        <pc:sldMkLst>
          <pc:docMk/>
          <pc:sldMk cId="1729568114" sldId="299"/>
        </pc:sldMkLst>
        <pc:spChg chg="mod">
          <ac:chgData name="t t" userId="131fe83d5a17e735" providerId="LiveId" clId="{3F6D49BE-F37F-4CE0-9244-72F9D0DC9295}" dt="2023-08-31T04:18:05.770" v="337" actId="1076"/>
          <ac:spMkLst>
            <pc:docMk/>
            <pc:sldMk cId="1729568114" sldId="299"/>
            <ac:spMk id="6" creationId="{04773303-C59F-48A8-9936-ECA11C4D63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880" y="1708486"/>
            <a:ext cx="6333966" cy="3634458"/>
          </a:xfrm>
        </p:spPr>
        <p:txBody>
          <a:bodyPr anchor="b"/>
          <a:lstStyle>
            <a:lvl1pPr algn="ctr">
              <a:defRPr sz="48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466" y="5483102"/>
            <a:ext cx="5588794" cy="2520438"/>
          </a:xfrm>
        </p:spPr>
        <p:txBody>
          <a:bodyPr/>
          <a:lstStyle>
            <a:lvl1pPr marL="0" indent="0" algn="ctr">
              <a:buNone/>
              <a:defRPr sz="1956"/>
            </a:lvl1pPr>
            <a:lvl2pPr marL="372572" indent="0" algn="ctr">
              <a:buNone/>
              <a:defRPr sz="1630"/>
            </a:lvl2pPr>
            <a:lvl3pPr marL="745145" indent="0" algn="ctr">
              <a:buNone/>
              <a:defRPr sz="1467"/>
            </a:lvl3pPr>
            <a:lvl4pPr marL="1117717" indent="0" algn="ctr">
              <a:buNone/>
              <a:defRPr sz="1304"/>
            </a:lvl4pPr>
            <a:lvl5pPr marL="1490289" indent="0" algn="ctr">
              <a:buNone/>
              <a:defRPr sz="1304"/>
            </a:lvl5pPr>
            <a:lvl6pPr marL="1862861" indent="0" algn="ctr">
              <a:buNone/>
              <a:defRPr sz="1304"/>
            </a:lvl6pPr>
            <a:lvl7pPr marL="2235434" indent="0" algn="ctr">
              <a:buNone/>
              <a:defRPr sz="1304"/>
            </a:lvl7pPr>
            <a:lvl8pPr marL="2608006" indent="0" algn="ctr">
              <a:buNone/>
              <a:defRPr sz="1304"/>
            </a:lvl8pPr>
            <a:lvl9pPr marL="2980578" indent="0" algn="ctr">
              <a:buNone/>
              <a:defRPr sz="130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2169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8063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32641" y="555801"/>
            <a:ext cx="1606778" cy="884690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307" y="555801"/>
            <a:ext cx="4727188" cy="884690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3018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5108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425" y="2602603"/>
            <a:ext cx="6427113" cy="4342500"/>
          </a:xfrm>
        </p:spPr>
        <p:txBody>
          <a:bodyPr anchor="b"/>
          <a:lstStyle>
            <a:lvl1pPr>
              <a:defRPr sz="48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425" y="6986185"/>
            <a:ext cx="6427113" cy="2283618"/>
          </a:xfrm>
        </p:spPr>
        <p:txBody>
          <a:bodyPr/>
          <a:lstStyle>
            <a:lvl1pPr marL="0" indent="0">
              <a:buNone/>
              <a:defRPr sz="1956">
                <a:solidFill>
                  <a:schemeClr val="tx1"/>
                </a:solidFill>
              </a:defRPr>
            </a:lvl1pPr>
            <a:lvl2pPr marL="372572" indent="0">
              <a:buNone/>
              <a:defRPr sz="1630">
                <a:solidFill>
                  <a:schemeClr val="tx1">
                    <a:tint val="75000"/>
                  </a:schemeClr>
                </a:solidFill>
              </a:defRPr>
            </a:lvl2pPr>
            <a:lvl3pPr marL="74514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3pPr>
            <a:lvl4pPr marL="1117717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4pPr>
            <a:lvl5pPr marL="1490289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5pPr>
            <a:lvl6pPr marL="1862861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6pPr>
            <a:lvl7pPr marL="2235434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7pPr>
            <a:lvl8pPr marL="2608006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8pPr>
            <a:lvl9pPr marL="2980578" indent="0">
              <a:buNone/>
              <a:defRPr sz="1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218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306" y="2779007"/>
            <a:ext cx="3166983" cy="6623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2436" y="2779007"/>
            <a:ext cx="3166983" cy="662370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50186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7" y="555804"/>
            <a:ext cx="6427113" cy="201780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278" y="2559104"/>
            <a:ext cx="3152428" cy="1254177"/>
          </a:xfrm>
        </p:spPr>
        <p:txBody>
          <a:bodyPr anchor="b"/>
          <a:lstStyle>
            <a:lvl1pPr marL="0" indent="0">
              <a:buNone/>
              <a:defRPr sz="1956" b="1"/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78" y="3813281"/>
            <a:ext cx="3152428" cy="5608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72436" y="2559104"/>
            <a:ext cx="3167954" cy="1254177"/>
          </a:xfrm>
        </p:spPr>
        <p:txBody>
          <a:bodyPr anchor="b"/>
          <a:lstStyle>
            <a:lvl1pPr marL="0" indent="0">
              <a:buNone/>
              <a:defRPr sz="1956" b="1"/>
            </a:lvl1pPr>
            <a:lvl2pPr marL="372572" indent="0">
              <a:buNone/>
              <a:defRPr sz="1630" b="1"/>
            </a:lvl2pPr>
            <a:lvl3pPr marL="745145" indent="0">
              <a:buNone/>
              <a:defRPr sz="1467" b="1"/>
            </a:lvl3pPr>
            <a:lvl4pPr marL="1117717" indent="0">
              <a:buNone/>
              <a:defRPr sz="1304" b="1"/>
            </a:lvl4pPr>
            <a:lvl5pPr marL="1490289" indent="0">
              <a:buNone/>
              <a:defRPr sz="1304" b="1"/>
            </a:lvl5pPr>
            <a:lvl6pPr marL="1862861" indent="0">
              <a:buNone/>
              <a:defRPr sz="1304" b="1"/>
            </a:lvl6pPr>
            <a:lvl7pPr marL="2235434" indent="0">
              <a:buNone/>
              <a:defRPr sz="1304" b="1"/>
            </a:lvl7pPr>
            <a:lvl8pPr marL="2608006" indent="0">
              <a:buNone/>
              <a:defRPr sz="1304" b="1"/>
            </a:lvl8pPr>
            <a:lvl9pPr marL="2980578" indent="0">
              <a:buNone/>
              <a:defRPr sz="130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72436" y="3813281"/>
            <a:ext cx="3167954" cy="5608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039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3521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9443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7" y="695960"/>
            <a:ext cx="2403375" cy="2435860"/>
          </a:xfrm>
        </p:spPr>
        <p:txBody>
          <a:bodyPr anchor="b"/>
          <a:lstStyle>
            <a:lvl1pPr>
              <a:defRPr sz="26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7954" y="1503083"/>
            <a:ext cx="3772436" cy="7418740"/>
          </a:xfrm>
        </p:spPr>
        <p:txBody>
          <a:bodyPr/>
          <a:lstStyle>
            <a:lvl1pPr>
              <a:defRPr sz="2608"/>
            </a:lvl1pPr>
            <a:lvl2pPr>
              <a:defRPr sz="2282"/>
            </a:lvl2pPr>
            <a:lvl3pPr>
              <a:defRPr sz="1956"/>
            </a:lvl3pPr>
            <a:lvl4pPr>
              <a:defRPr sz="1630"/>
            </a:lvl4pPr>
            <a:lvl5pPr>
              <a:defRPr sz="1630"/>
            </a:lvl5pPr>
            <a:lvl6pPr>
              <a:defRPr sz="1630"/>
            </a:lvl6pPr>
            <a:lvl7pPr>
              <a:defRPr sz="1630"/>
            </a:lvl7pPr>
            <a:lvl8pPr>
              <a:defRPr sz="1630"/>
            </a:lvl8pPr>
            <a:lvl9pPr>
              <a:defRPr sz="163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77" y="3131820"/>
            <a:ext cx="2403375" cy="5802084"/>
          </a:xfrm>
        </p:spPr>
        <p:txBody>
          <a:bodyPr/>
          <a:lstStyle>
            <a:lvl1pPr marL="0" indent="0">
              <a:buNone/>
              <a:defRPr sz="1304"/>
            </a:lvl1pPr>
            <a:lvl2pPr marL="372572" indent="0">
              <a:buNone/>
              <a:defRPr sz="1141"/>
            </a:lvl2pPr>
            <a:lvl3pPr marL="745145" indent="0">
              <a:buNone/>
              <a:defRPr sz="978"/>
            </a:lvl3pPr>
            <a:lvl4pPr marL="1117717" indent="0">
              <a:buNone/>
              <a:defRPr sz="815"/>
            </a:lvl4pPr>
            <a:lvl5pPr marL="1490289" indent="0">
              <a:buNone/>
              <a:defRPr sz="815"/>
            </a:lvl5pPr>
            <a:lvl6pPr marL="1862861" indent="0">
              <a:buNone/>
              <a:defRPr sz="815"/>
            </a:lvl6pPr>
            <a:lvl7pPr marL="2235434" indent="0">
              <a:buNone/>
              <a:defRPr sz="815"/>
            </a:lvl7pPr>
            <a:lvl8pPr marL="2608006" indent="0">
              <a:buNone/>
              <a:defRPr sz="815"/>
            </a:lvl8pPr>
            <a:lvl9pPr marL="2980578" indent="0">
              <a:buNone/>
              <a:defRPr sz="81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038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77" y="695960"/>
            <a:ext cx="2403375" cy="2435860"/>
          </a:xfrm>
        </p:spPr>
        <p:txBody>
          <a:bodyPr anchor="b"/>
          <a:lstStyle>
            <a:lvl1pPr>
              <a:defRPr sz="260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67954" y="1503083"/>
            <a:ext cx="3772436" cy="7418740"/>
          </a:xfrm>
        </p:spPr>
        <p:txBody>
          <a:bodyPr anchor="t"/>
          <a:lstStyle>
            <a:lvl1pPr marL="0" indent="0">
              <a:buNone/>
              <a:defRPr sz="2608"/>
            </a:lvl1pPr>
            <a:lvl2pPr marL="372572" indent="0">
              <a:buNone/>
              <a:defRPr sz="2282"/>
            </a:lvl2pPr>
            <a:lvl3pPr marL="745145" indent="0">
              <a:buNone/>
              <a:defRPr sz="1956"/>
            </a:lvl3pPr>
            <a:lvl4pPr marL="1117717" indent="0">
              <a:buNone/>
              <a:defRPr sz="1630"/>
            </a:lvl4pPr>
            <a:lvl5pPr marL="1490289" indent="0">
              <a:buNone/>
              <a:defRPr sz="1630"/>
            </a:lvl5pPr>
            <a:lvl6pPr marL="1862861" indent="0">
              <a:buNone/>
              <a:defRPr sz="1630"/>
            </a:lvl6pPr>
            <a:lvl7pPr marL="2235434" indent="0">
              <a:buNone/>
              <a:defRPr sz="1630"/>
            </a:lvl7pPr>
            <a:lvl8pPr marL="2608006" indent="0">
              <a:buNone/>
              <a:defRPr sz="1630"/>
            </a:lvl8pPr>
            <a:lvl9pPr marL="2980578" indent="0">
              <a:buNone/>
              <a:defRPr sz="163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77" y="3131820"/>
            <a:ext cx="2403375" cy="5802084"/>
          </a:xfrm>
        </p:spPr>
        <p:txBody>
          <a:bodyPr/>
          <a:lstStyle>
            <a:lvl1pPr marL="0" indent="0">
              <a:buNone/>
              <a:defRPr sz="1304"/>
            </a:lvl1pPr>
            <a:lvl2pPr marL="372572" indent="0">
              <a:buNone/>
              <a:defRPr sz="1141"/>
            </a:lvl2pPr>
            <a:lvl3pPr marL="745145" indent="0">
              <a:buNone/>
              <a:defRPr sz="978"/>
            </a:lvl3pPr>
            <a:lvl4pPr marL="1117717" indent="0">
              <a:buNone/>
              <a:defRPr sz="815"/>
            </a:lvl4pPr>
            <a:lvl5pPr marL="1490289" indent="0">
              <a:buNone/>
              <a:defRPr sz="815"/>
            </a:lvl5pPr>
            <a:lvl6pPr marL="1862861" indent="0">
              <a:buNone/>
              <a:defRPr sz="815"/>
            </a:lvl6pPr>
            <a:lvl7pPr marL="2235434" indent="0">
              <a:buNone/>
              <a:defRPr sz="815"/>
            </a:lvl7pPr>
            <a:lvl8pPr marL="2608006" indent="0">
              <a:buNone/>
              <a:defRPr sz="815"/>
            </a:lvl8pPr>
            <a:lvl9pPr marL="2980578" indent="0">
              <a:buNone/>
              <a:defRPr sz="81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3459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2306" y="555804"/>
            <a:ext cx="6427113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306" y="2779007"/>
            <a:ext cx="6427113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2306" y="9675780"/>
            <a:ext cx="1676638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AAA97-E962-4C96-8F7D-7272C3E35E13}" type="datetimeFigureOut">
              <a:rPr lang="LID4096" smtClean="0"/>
              <a:t>08/31/2023</a:t>
            </a:fld>
            <a:endParaRPr lang="LID4096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68384" y="9675780"/>
            <a:ext cx="251495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262781" y="9675780"/>
            <a:ext cx="1676638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B1BEE-1540-41EE-A34E-37C5DD1E1EE8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447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45145" rtl="0" eaLnBrk="1" latinLnBrk="0" hangingPunct="1">
        <a:lnSpc>
          <a:spcPct val="90000"/>
        </a:lnSpc>
        <a:spcBef>
          <a:spcPct val="0"/>
        </a:spcBef>
        <a:buNone/>
        <a:defRPr sz="35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286" indent="-186286" algn="l" defTabSz="745145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82" kern="1200">
          <a:solidFill>
            <a:schemeClr val="tx1"/>
          </a:solidFill>
          <a:latin typeface="+mn-lt"/>
          <a:ea typeface="+mn-ea"/>
          <a:cs typeface="+mn-cs"/>
        </a:defRPr>
      </a:lvl1pPr>
      <a:lvl2pPr marL="558858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956" kern="1200">
          <a:solidFill>
            <a:schemeClr val="tx1"/>
          </a:solidFill>
          <a:latin typeface="+mn-lt"/>
          <a:ea typeface="+mn-ea"/>
          <a:cs typeface="+mn-cs"/>
        </a:defRPr>
      </a:lvl2pPr>
      <a:lvl3pPr marL="931431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630" kern="1200">
          <a:solidFill>
            <a:schemeClr val="tx1"/>
          </a:solidFill>
          <a:latin typeface="+mn-lt"/>
          <a:ea typeface="+mn-ea"/>
          <a:cs typeface="+mn-cs"/>
        </a:defRPr>
      </a:lvl3pPr>
      <a:lvl4pPr marL="1304003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676575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2049148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421720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794292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3166864" indent="-186286" algn="l" defTabSz="745145" rtl="0" eaLnBrk="1" latinLnBrk="0" hangingPunct="1">
        <a:lnSpc>
          <a:spcPct val="90000"/>
        </a:lnSpc>
        <a:spcBef>
          <a:spcPts val="40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1pPr>
      <a:lvl2pPr marL="372572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2pPr>
      <a:lvl3pPr marL="745145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17717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1490289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1862861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6pPr>
      <a:lvl7pPr marL="2235434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7pPr>
      <a:lvl8pPr marL="2608006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8pPr>
      <a:lvl9pPr marL="2980578" algn="l" defTabSz="745145" rtl="0" eaLnBrk="1" latinLnBrk="0" hangingPunct="1">
        <a:defRPr sz="1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20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35229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02" y="861478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35229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668937" y="1913826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Қ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37157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35229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34000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Р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1246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20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35229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9"/>
            <a:ext cx="3545092" cy="235229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Е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10837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С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6094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П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65192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У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9082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Б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3560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Л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31767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И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1646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К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8583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А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9112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3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8100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81009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62723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А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2659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С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8706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314144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Ы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64408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Х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58292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А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2245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Л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82311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328893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Ы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31090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Қ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47243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Т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8315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А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07647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Р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80599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1"/>
            <a:ext cx="3548881" cy="232525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9"/>
            <a:ext cx="3545092" cy="232525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2224267" y="2215981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З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2416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210906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Ы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8595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Н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935184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2846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Ы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66611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Ң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208157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Т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90431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2145632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І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278697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Л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91886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Д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94281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Е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477535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Р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045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1"/>
            <a:ext cx="3548881" cy="231050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31050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А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02270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2088792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І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8935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К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834235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2527504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Alice" panose="00000500000000000000" pitchFamily="2" charset="-52"/>
              </a:rPr>
              <a:t>Ү</a:t>
            </a:r>
            <a:endParaRPr lang="LID4096" sz="28700" dirty="0">
              <a:solidFill>
                <a:srgbClr val="FF0000"/>
              </a:solidFill>
              <a:latin typeface="Alice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1358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Н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140784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1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66261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2160380" y="2084478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І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2956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29575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295757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62723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Қ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4835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1"/>
            <a:ext cx="3548881" cy="232525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9"/>
            <a:ext cx="3545092" cy="2325254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2088792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С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5881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6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35229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9"/>
            <a:ext cx="3545092" cy="231050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2077371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Т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2091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7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35229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9"/>
            <a:ext cx="3545092" cy="2325256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А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0473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op-fon.com/uploads/posts/2023-01/1674631080_top-fon-com-p-kazakhskie-foni-dlya-prezentatsii-82.jpg">
            <a:extLst>
              <a:ext uri="{FF2B5EF4-FFF2-40B4-BE49-F238E27FC236}">
                <a16:creationId xmlns:a16="http://schemas.microsoft.com/office/drawing/2014/main" id="{1722D55A-0A9C-4EF0-BE77-23FD9F64C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7"/>
          <a:stretch/>
        </p:blipFill>
        <p:spPr bwMode="auto">
          <a:xfrm>
            <a:off x="176981" y="117987"/>
            <a:ext cx="7093974" cy="101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ый треугольник 1">
            <a:extLst>
              <a:ext uri="{FF2B5EF4-FFF2-40B4-BE49-F238E27FC236}">
                <a16:creationId xmlns:a16="http://schemas.microsoft.com/office/drawing/2014/main" id="{C0156D5C-8EF9-439C-A1E4-9772708A7D27}"/>
              </a:ext>
            </a:extLst>
          </p:cNvPr>
          <p:cNvSpPr/>
          <p:nvPr/>
        </p:nvSpPr>
        <p:spPr>
          <a:xfrm>
            <a:off x="176980" y="7969120"/>
            <a:ext cx="3548881" cy="234000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10D6D631-A328-46F8-9D38-B621EEEA5FFA}"/>
              </a:ext>
            </a:extLst>
          </p:cNvPr>
          <p:cNvSpPr/>
          <p:nvPr/>
        </p:nvSpPr>
        <p:spPr>
          <a:xfrm>
            <a:off x="822977" y="1433375"/>
            <a:ext cx="5547712" cy="5547712"/>
          </a:xfrm>
          <a:prstGeom prst="ellipse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55532C-FA15-42F0-AC8F-C1DED80A7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81" y="846731"/>
            <a:ext cx="6256131" cy="6613624"/>
          </a:xfrm>
          <a:prstGeom prst="rect">
            <a:avLst/>
          </a:prstGeom>
        </p:spPr>
      </p:pic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id="{C9F93021-9563-43CF-8A10-0B9F3E219B94}"/>
              </a:ext>
            </a:extLst>
          </p:cNvPr>
          <p:cNvSpPr/>
          <p:nvPr/>
        </p:nvSpPr>
        <p:spPr>
          <a:xfrm flipH="1">
            <a:off x="3725863" y="7969118"/>
            <a:ext cx="3545092" cy="235229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2522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773303-C59F-48A8-9936-ECA11C4D6346}"/>
              </a:ext>
            </a:extLst>
          </p:cNvPr>
          <p:cNvSpPr txBox="1"/>
          <p:nvPr/>
        </p:nvSpPr>
        <p:spPr>
          <a:xfrm>
            <a:off x="1741848" y="1952767"/>
            <a:ext cx="327414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700" dirty="0">
                <a:solidFill>
                  <a:srgbClr val="FF0000"/>
                </a:solidFill>
                <a:latin typeface="Isadora M Bold" panose="02020800000000000000" pitchFamily="18" charset="2"/>
              </a:rPr>
              <a:t>Н</a:t>
            </a:r>
            <a:endParaRPr lang="LID4096" sz="28700" dirty="0">
              <a:solidFill>
                <a:srgbClr val="FF0000"/>
              </a:solidFill>
              <a:latin typeface="Isadora M Bold" panose="02020800000000000000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686643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</TotalTime>
  <Words>44</Words>
  <Application>Microsoft Office PowerPoint</Application>
  <PresentationFormat>Произвольный</PresentationFormat>
  <Paragraphs>44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Alice</vt:lpstr>
      <vt:lpstr>Arial</vt:lpstr>
      <vt:lpstr>Calibri</vt:lpstr>
      <vt:lpstr>Calibri Light</vt:lpstr>
      <vt:lpstr>Isadora M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 t</dc:creator>
  <cp:lastModifiedBy>t t</cp:lastModifiedBy>
  <cp:revision>3</cp:revision>
  <dcterms:created xsi:type="dcterms:W3CDTF">2023-08-30T14:45:02Z</dcterms:created>
  <dcterms:modified xsi:type="dcterms:W3CDTF">2023-08-31T04:18:10Z</dcterms:modified>
</cp:coreProperties>
</file>