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0" y="227687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35496" y="458112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79512" y="260648"/>
            <a:ext cx="60785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6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15616" y="260648"/>
            <a:ext cx="60785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6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79712" y="304780"/>
            <a:ext cx="60785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6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11485" y="260648"/>
            <a:ext cx="60785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6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6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16216" y="304780"/>
            <a:ext cx="60785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6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6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80312" y="332656"/>
            <a:ext cx="60785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6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6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28384" y="326637"/>
            <a:ext cx="103105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6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6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48117" y="260648"/>
            <a:ext cx="60785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66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66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84221" y="260648"/>
            <a:ext cx="60785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66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66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20325" y="260648"/>
            <a:ext cx="60785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66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66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79512" y="2664788"/>
            <a:ext cx="60785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6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3608" y="2636912"/>
            <a:ext cx="60785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6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835696" y="2681044"/>
            <a:ext cx="60785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6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771800" y="2636912"/>
            <a:ext cx="60785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6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6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516216" y="2681044"/>
            <a:ext cx="60785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6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6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380312" y="2708920"/>
            <a:ext cx="60785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6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6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028384" y="2702901"/>
            <a:ext cx="103105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6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6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707904" y="2636912"/>
            <a:ext cx="60785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66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66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12213" y="2636912"/>
            <a:ext cx="60785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66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66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48317" y="2636912"/>
            <a:ext cx="60785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66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66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7504" y="4769276"/>
            <a:ext cx="6463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7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7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73341" y="4725144"/>
            <a:ext cx="6463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7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7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835696" y="4769276"/>
            <a:ext cx="6463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7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7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739477" y="4725144"/>
            <a:ext cx="6463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7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444208" y="4769276"/>
            <a:ext cx="6463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7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7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308304" y="4797152"/>
            <a:ext cx="6463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7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7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956376" y="4791133"/>
            <a:ext cx="11079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7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7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676109" y="4725144"/>
            <a:ext cx="6463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72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72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540205" y="4725144"/>
            <a:ext cx="6463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7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72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476309" y="4725144"/>
            <a:ext cx="6463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7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72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Овал 36"/>
          <p:cNvSpPr/>
          <p:nvPr/>
        </p:nvSpPr>
        <p:spPr>
          <a:xfrm>
            <a:off x="219725" y="1556792"/>
            <a:ext cx="607859" cy="6201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179512" y="3960932"/>
            <a:ext cx="607859" cy="6201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Овал 66"/>
          <p:cNvSpPr/>
          <p:nvPr/>
        </p:nvSpPr>
        <p:spPr>
          <a:xfrm>
            <a:off x="179512" y="6121172"/>
            <a:ext cx="607859" cy="6201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8" name="Прямая соединительная линия 77"/>
          <p:cNvCxnSpPr>
            <a:stCxn id="37" idx="6"/>
          </p:cNvCxnSpPr>
          <p:nvPr/>
        </p:nvCxnSpPr>
        <p:spPr>
          <a:xfrm>
            <a:off x="827584" y="1866890"/>
            <a:ext cx="80648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Овал 82"/>
          <p:cNvSpPr/>
          <p:nvPr/>
        </p:nvSpPr>
        <p:spPr>
          <a:xfrm>
            <a:off x="1043608" y="1556792"/>
            <a:ext cx="607859" cy="6201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Овал 83"/>
          <p:cNvSpPr/>
          <p:nvPr/>
        </p:nvSpPr>
        <p:spPr>
          <a:xfrm>
            <a:off x="1907704" y="1556792"/>
            <a:ext cx="607859" cy="6201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Овал 84"/>
          <p:cNvSpPr/>
          <p:nvPr/>
        </p:nvSpPr>
        <p:spPr>
          <a:xfrm>
            <a:off x="2843808" y="1556792"/>
            <a:ext cx="607859" cy="6201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Овал 85"/>
          <p:cNvSpPr/>
          <p:nvPr/>
        </p:nvSpPr>
        <p:spPr>
          <a:xfrm>
            <a:off x="3748117" y="1556792"/>
            <a:ext cx="607859" cy="6201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Овал 86"/>
          <p:cNvSpPr/>
          <p:nvPr/>
        </p:nvSpPr>
        <p:spPr>
          <a:xfrm>
            <a:off x="4684221" y="1556792"/>
            <a:ext cx="607859" cy="6201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Овал 87"/>
          <p:cNvSpPr/>
          <p:nvPr/>
        </p:nvSpPr>
        <p:spPr>
          <a:xfrm>
            <a:off x="5620325" y="1556792"/>
            <a:ext cx="607859" cy="6201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Овал 88"/>
          <p:cNvSpPr/>
          <p:nvPr/>
        </p:nvSpPr>
        <p:spPr>
          <a:xfrm>
            <a:off x="6516216" y="1556792"/>
            <a:ext cx="607859" cy="6201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Овал 89"/>
          <p:cNvSpPr/>
          <p:nvPr/>
        </p:nvSpPr>
        <p:spPr>
          <a:xfrm>
            <a:off x="7420525" y="1556792"/>
            <a:ext cx="607859" cy="6201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Овал 90"/>
          <p:cNvSpPr/>
          <p:nvPr/>
        </p:nvSpPr>
        <p:spPr>
          <a:xfrm>
            <a:off x="8284621" y="1556792"/>
            <a:ext cx="607859" cy="6201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2" name="Прямая соединительная линия 91"/>
          <p:cNvCxnSpPr/>
          <p:nvPr/>
        </p:nvCxnSpPr>
        <p:spPr>
          <a:xfrm>
            <a:off x="787371" y="4271030"/>
            <a:ext cx="80648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Овал 92"/>
          <p:cNvSpPr/>
          <p:nvPr/>
        </p:nvSpPr>
        <p:spPr>
          <a:xfrm>
            <a:off x="1003395" y="3960932"/>
            <a:ext cx="607859" cy="6201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Овал 93"/>
          <p:cNvSpPr/>
          <p:nvPr/>
        </p:nvSpPr>
        <p:spPr>
          <a:xfrm>
            <a:off x="1867491" y="3960932"/>
            <a:ext cx="607859" cy="6201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Овал 94"/>
          <p:cNvSpPr/>
          <p:nvPr/>
        </p:nvSpPr>
        <p:spPr>
          <a:xfrm>
            <a:off x="2803595" y="3960932"/>
            <a:ext cx="607859" cy="6201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Овал 95"/>
          <p:cNvSpPr/>
          <p:nvPr/>
        </p:nvSpPr>
        <p:spPr>
          <a:xfrm>
            <a:off x="3707904" y="3960932"/>
            <a:ext cx="607859" cy="6201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Овал 96"/>
          <p:cNvSpPr/>
          <p:nvPr/>
        </p:nvSpPr>
        <p:spPr>
          <a:xfrm>
            <a:off x="4644008" y="3960932"/>
            <a:ext cx="607859" cy="6201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Овал 97"/>
          <p:cNvSpPr/>
          <p:nvPr/>
        </p:nvSpPr>
        <p:spPr>
          <a:xfrm>
            <a:off x="5580112" y="3960932"/>
            <a:ext cx="607859" cy="6201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Овал 98"/>
          <p:cNvSpPr/>
          <p:nvPr/>
        </p:nvSpPr>
        <p:spPr>
          <a:xfrm>
            <a:off x="6476003" y="3960932"/>
            <a:ext cx="607859" cy="6201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Овал 99"/>
          <p:cNvSpPr/>
          <p:nvPr/>
        </p:nvSpPr>
        <p:spPr>
          <a:xfrm>
            <a:off x="7380312" y="3960932"/>
            <a:ext cx="607859" cy="6201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Овал 100"/>
          <p:cNvSpPr/>
          <p:nvPr/>
        </p:nvSpPr>
        <p:spPr>
          <a:xfrm>
            <a:off x="8244408" y="3960932"/>
            <a:ext cx="607859" cy="6201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1" name="Прямая соединительная линия 110"/>
          <p:cNvCxnSpPr/>
          <p:nvPr/>
        </p:nvCxnSpPr>
        <p:spPr>
          <a:xfrm>
            <a:off x="787371" y="6431270"/>
            <a:ext cx="80648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Овал 111"/>
          <p:cNvSpPr/>
          <p:nvPr/>
        </p:nvSpPr>
        <p:spPr>
          <a:xfrm>
            <a:off x="1003395" y="6121172"/>
            <a:ext cx="607859" cy="6201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Овал 112"/>
          <p:cNvSpPr/>
          <p:nvPr/>
        </p:nvSpPr>
        <p:spPr>
          <a:xfrm>
            <a:off x="1867491" y="6121172"/>
            <a:ext cx="607859" cy="6201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Овал 113"/>
          <p:cNvSpPr/>
          <p:nvPr/>
        </p:nvSpPr>
        <p:spPr>
          <a:xfrm>
            <a:off x="2803595" y="6121172"/>
            <a:ext cx="607859" cy="6201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Овал 114"/>
          <p:cNvSpPr/>
          <p:nvPr/>
        </p:nvSpPr>
        <p:spPr>
          <a:xfrm>
            <a:off x="3707904" y="6121172"/>
            <a:ext cx="607859" cy="6201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Овал 115"/>
          <p:cNvSpPr/>
          <p:nvPr/>
        </p:nvSpPr>
        <p:spPr>
          <a:xfrm>
            <a:off x="4644008" y="6121172"/>
            <a:ext cx="607859" cy="6201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Овал 116"/>
          <p:cNvSpPr/>
          <p:nvPr/>
        </p:nvSpPr>
        <p:spPr>
          <a:xfrm>
            <a:off x="5580112" y="6121172"/>
            <a:ext cx="607859" cy="6201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Овал 117"/>
          <p:cNvSpPr/>
          <p:nvPr/>
        </p:nvSpPr>
        <p:spPr>
          <a:xfrm>
            <a:off x="6476003" y="6121172"/>
            <a:ext cx="607859" cy="6201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Овал 118"/>
          <p:cNvSpPr/>
          <p:nvPr/>
        </p:nvSpPr>
        <p:spPr>
          <a:xfrm>
            <a:off x="7380312" y="6121172"/>
            <a:ext cx="607859" cy="6201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Овал 119"/>
          <p:cNvSpPr/>
          <p:nvPr/>
        </p:nvSpPr>
        <p:spPr>
          <a:xfrm>
            <a:off x="8244408" y="6121172"/>
            <a:ext cx="607859" cy="6201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2" name="Прямая соединительная линия 121"/>
          <p:cNvCxnSpPr>
            <a:endCxn id="7" idx="0"/>
          </p:cNvCxnSpPr>
          <p:nvPr/>
        </p:nvCxnSpPr>
        <p:spPr>
          <a:xfrm flipV="1">
            <a:off x="483441" y="260648"/>
            <a:ext cx="936105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/>
          <p:cNvCxnSpPr>
            <a:endCxn id="7" idx="0"/>
          </p:cNvCxnSpPr>
          <p:nvPr/>
        </p:nvCxnSpPr>
        <p:spPr>
          <a:xfrm flipH="1" flipV="1">
            <a:off x="1419546" y="260648"/>
            <a:ext cx="864095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/>
          <p:cNvSpPr txBox="1"/>
          <p:nvPr/>
        </p:nvSpPr>
        <p:spPr>
          <a:xfrm>
            <a:off x="1245978" y="-9939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7" name="Прямая соединительная линия 126"/>
          <p:cNvCxnSpPr/>
          <p:nvPr/>
        </p:nvCxnSpPr>
        <p:spPr>
          <a:xfrm flipV="1">
            <a:off x="3075729" y="260648"/>
            <a:ext cx="488159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Прямая соединительная линия 128"/>
          <p:cNvCxnSpPr/>
          <p:nvPr/>
        </p:nvCxnSpPr>
        <p:spPr>
          <a:xfrm flipH="1" flipV="1">
            <a:off x="3563888" y="260648"/>
            <a:ext cx="50739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Box 131"/>
          <p:cNvSpPr txBox="1"/>
          <p:nvPr/>
        </p:nvSpPr>
        <p:spPr>
          <a:xfrm>
            <a:off x="3406218" y="-17140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b="1" dirty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5" name="Прямая соединительная линия 134"/>
          <p:cNvCxnSpPr/>
          <p:nvPr/>
        </p:nvCxnSpPr>
        <p:spPr>
          <a:xfrm flipV="1">
            <a:off x="4916142" y="260648"/>
            <a:ext cx="51995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Прямая соединительная линия 136"/>
          <p:cNvCxnSpPr/>
          <p:nvPr/>
        </p:nvCxnSpPr>
        <p:spPr>
          <a:xfrm flipH="1" flipV="1">
            <a:off x="5436096" y="260648"/>
            <a:ext cx="447946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5220072" y="-17140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b="1" dirty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2" name="Прямая соединительная линия 141"/>
          <p:cNvCxnSpPr/>
          <p:nvPr/>
        </p:nvCxnSpPr>
        <p:spPr>
          <a:xfrm flipV="1">
            <a:off x="6779932" y="304780"/>
            <a:ext cx="904309" cy="1718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Прямая соединительная линия 143"/>
          <p:cNvCxnSpPr/>
          <p:nvPr/>
        </p:nvCxnSpPr>
        <p:spPr>
          <a:xfrm flipH="1" flipV="1">
            <a:off x="7684241" y="292006"/>
            <a:ext cx="1064223" cy="2566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144"/>
          <p:cNvSpPr txBox="1"/>
          <p:nvPr/>
        </p:nvSpPr>
        <p:spPr>
          <a:xfrm>
            <a:off x="7520166" y="-17140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b="1" dirty="0">
                <a:latin typeface="Times New Roman" pitchFamily="18" charset="0"/>
                <a:cs typeface="Times New Roman" pitchFamily="18" charset="0"/>
              </a:rPr>
              <a:t>5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7" name="Прямая соединительная линия 146"/>
          <p:cNvCxnSpPr/>
          <p:nvPr/>
        </p:nvCxnSpPr>
        <p:spPr>
          <a:xfrm flipV="1">
            <a:off x="403920" y="2564904"/>
            <a:ext cx="711697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Прямая соединительная линия 147"/>
          <p:cNvCxnSpPr/>
          <p:nvPr/>
        </p:nvCxnSpPr>
        <p:spPr>
          <a:xfrm flipH="1" flipV="1">
            <a:off x="1187625" y="2564904"/>
            <a:ext cx="864095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Box 148"/>
          <p:cNvSpPr txBox="1"/>
          <p:nvPr/>
        </p:nvSpPr>
        <p:spPr>
          <a:xfrm>
            <a:off x="1014057" y="220486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0" name="Прямая соединительная линия 149"/>
          <p:cNvCxnSpPr/>
          <p:nvPr/>
        </p:nvCxnSpPr>
        <p:spPr>
          <a:xfrm flipV="1">
            <a:off x="2987824" y="2636912"/>
            <a:ext cx="488159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Прямая соединительная линия 150"/>
          <p:cNvCxnSpPr/>
          <p:nvPr/>
        </p:nvCxnSpPr>
        <p:spPr>
          <a:xfrm flipH="1" flipV="1">
            <a:off x="3560550" y="2636912"/>
            <a:ext cx="50739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Box 151"/>
          <p:cNvSpPr txBox="1"/>
          <p:nvPr/>
        </p:nvSpPr>
        <p:spPr>
          <a:xfrm>
            <a:off x="3347864" y="2257708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b="1" dirty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3" name="Прямая соединительная линия 152"/>
          <p:cNvCxnSpPr/>
          <p:nvPr/>
        </p:nvCxnSpPr>
        <p:spPr>
          <a:xfrm flipV="1">
            <a:off x="4788024" y="2609036"/>
            <a:ext cx="571371" cy="243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Прямая соединительная линия 153"/>
          <p:cNvCxnSpPr/>
          <p:nvPr/>
        </p:nvCxnSpPr>
        <p:spPr>
          <a:xfrm flipH="1" flipV="1">
            <a:off x="5436096" y="2609036"/>
            <a:ext cx="560189" cy="243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TextBox 154"/>
          <p:cNvSpPr txBox="1"/>
          <p:nvPr/>
        </p:nvSpPr>
        <p:spPr>
          <a:xfrm>
            <a:off x="5215910" y="2257708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b="1" dirty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6" name="Прямая соединительная линия 155"/>
          <p:cNvCxnSpPr/>
          <p:nvPr/>
        </p:nvCxnSpPr>
        <p:spPr>
          <a:xfrm flipV="1">
            <a:off x="6548011" y="2609036"/>
            <a:ext cx="904309" cy="1718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Прямая соединительная линия 156"/>
          <p:cNvCxnSpPr/>
          <p:nvPr/>
        </p:nvCxnSpPr>
        <p:spPr>
          <a:xfrm flipH="1" flipV="1">
            <a:off x="7452320" y="2596262"/>
            <a:ext cx="1064223" cy="2566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extBox 157"/>
          <p:cNvSpPr txBox="1"/>
          <p:nvPr/>
        </p:nvSpPr>
        <p:spPr>
          <a:xfrm>
            <a:off x="7288245" y="218570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b="1" dirty="0">
                <a:latin typeface="Times New Roman" pitchFamily="18" charset="0"/>
                <a:cs typeface="Times New Roman" pitchFamily="18" charset="0"/>
              </a:rPr>
              <a:t>5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9" name="Прямая соединительная линия 158"/>
          <p:cNvCxnSpPr/>
          <p:nvPr/>
        </p:nvCxnSpPr>
        <p:spPr>
          <a:xfrm flipV="1">
            <a:off x="403920" y="4869160"/>
            <a:ext cx="936105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Прямая соединительная линия 159"/>
          <p:cNvCxnSpPr/>
          <p:nvPr/>
        </p:nvCxnSpPr>
        <p:spPr>
          <a:xfrm flipH="1" flipV="1">
            <a:off x="1340025" y="4869160"/>
            <a:ext cx="864095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xtBox 160"/>
          <p:cNvSpPr txBox="1"/>
          <p:nvPr/>
        </p:nvSpPr>
        <p:spPr>
          <a:xfrm>
            <a:off x="1166457" y="4551511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2" name="Прямая соединительная линия 161"/>
          <p:cNvCxnSpPr/>
          <p:nvPr/>
        </p:nvCxnSpPr>
        <p:spPr>
          <a:xfrm flipV="1">
            <a:off x="2915816" y="4869160"/>
            <a:ext cx="488159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Прямая соединительная линия 162"/>
          <p:cNvCxnSpPr/>
          <p:nvPr/>
        </p:nvCxnSpPr>
        <p:spPr>
          <a:xfrm flipH="1" flipV="1">
            <a:off x="3491880" y="4797152"/>
            <a:ext cx="50739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3326697" y="448995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b="1" dirty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5" name="Прямая соединительная линия 164"/>
          <p:cNvCxnSpPr/>
          <p:nvPr/>
        </p:nvCxnSpPr>
        <p:spPr>
          <a:xfrm flipV="1">
            <a:off x="4788024" y="4869160"/>
            <a:ext cx="51995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Прямая соединительная линия 165"/>
          <p:cNvCxnSpPr/>
          <p:nvPr/>
        </p:nvCxnSpPr>
        <p:spPr>
          <a:xfrm flipH="1" flipV="1">
            <a:off x="5420198" y="4869160"/>
            <a:ext cx="447946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TextBox 166"/>
          <p:cNvSpPr txBox="1"/>
          <p:nvPr/>
        </p:nvSpPr>
        <p:spPr>
          <a:xfrm>
            <a:off x="5140551" y="448995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b="1" dirty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8" name="Прямая соединительная линия 167"/>
          <p:cNvCxnSpPr/>
          <p:nvPr/>
        </p:nvCxnSpPr>
        <p:spPr>
          <a:xfrm flipV="1">
            <a:off x="6700411" y="4841284"/>
            <a:ext cx="904309" cy="1718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Прямая соединительная линия 168"/>
          <p:cNvCxnSpPr/>
          <p:nvPr/>
        </p:nvCxnSpPr>
        <p:spPr>
          <a:xfrm flipH="1" flipV="1">
            <a:off x="7604720" y="4828510"/>
            <a:ext cx="1064223" cy="2566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TextBox 169"/>
          <p:cNvSpPr txBox="1"/>
          <p:nvPr/>
        </p:nvSpPr>
        <p:spPr>
          <a:xfrm>
            <a:off x="7440645" y="448995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b="1" dirty="0">
                <a:latin typeface="Times New Roman" pitchFamily="18" charset="0"/>
                <a:cs typeface="Times New Roman" pitchFamily="18" charset="0"/>
              </a:rPr>
              <a:t>5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1" name="TextBox 170"/>
          <p:cNvSpPr txBox="1"/>
          <p:nvPr/>
        </p:nvSpPr>
        <p:spPr>
          <a:xfrm>
            <a:off x="201965" y="1107034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sp>
        <p:nvSpPr>
          <p:cNvPr id="172" name="TextBox 171"/>
          <p:cNvSpPr txBox="1"/>
          <p:nvPr/>
        </p:nvSpPr>
        <p:spPr>
          <a:xfrm>
            <a:off x="1066061" y="1124744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1907704" y="1156682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2843808" y="1124744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40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3730357" y="1124744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4716016" y="1124744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60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5602565" y="1124744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70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6538669" y="1124744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80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7402765" y="1124744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90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8172400" y="1156682"/>
            <a:ext cx="8258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179512" y="3555306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sp>
        <p:nvSpPr>
          <p:cNvPr id="182" name="TextBox 181"/>
          <p:cNvSpPr txBox="1"/>
          <p:nvPr/>
        </p:nvSpPr>
        <p:spPr>
          <a:xfrm>
            <a:off x="1043608" y="3573016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sp>
        <p:nvSpPr>
          <p:cNvPr id="183" name="TextBox 182"/>
          <p:cNvSpPr txBox="1"/>
          <p:nvPr/>
        </p:nvSpPr>
        <p:spPr>
          <a:xfrm>
            <a:off x="1885251" y="3604954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sp>
        <p:nvSpPr>
          <p:cNvPr id="184" name="TextBox 183"/>
          <p:cNvSpPr txBox="1"/>
          <p:nvPr/>
        </p:nvSpPr>
        <p:spPr>
          <a:xfrm>
            <a:off x="2821355" y="3573016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40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sp>
        <p:nvSpPr>
          <p:cNvPr id="185" name="TextBox 184"/>
          <p:cNvSpPr txBox="1"/>
          <p:nvPr/>
        </p:nvSpPr>
        <p:spPr>
          <a:xfrm>
            <a:off x="3707904" y="3573016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sp>
        <p:nvSpPr>
          <p:cNvPr id="186" name="TextBox 185"/>
          <p:cNvSpPr txBox="1"/>
          <p:nvPr/>
        </p:nvSpPr>
        <p:spPr>
          <a:xfrm>
            <a:off x="4693563" y="3573016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60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5580112" y="3573016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70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sp>
        <p:nvSpPr>
          <p:cNvPr id="188" name="TextBox 187"/>
          <p:cNvSpPr txBox="1"/>
          <p:nvPr/>
        </p:nvSpPr>
        <p:spPr>
          <a:xfrm>
            <a:off x="6516216" y="3573016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80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sp>
        <p:nvSpPr>
          <p:cNvPr id="189" name="TextBox 188"/>
          <p:cNvSpPr txBox="1"/>
          <p:nvPr/>
        </p:nvSpPr>
        <p:spPr>
          <a:xfrm>
            <a:off x="7380312" y="3573016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90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sp>
        <p:nvSpPr>
          <p:cNvPr id="190" name="TextBox 189"/>
          <p:cNvSpPr txBox="1"/>
          <p:nvPr/>
        </p:nvSpPr>
        <p:spPr>
          <a:xfrm>
            <a:off x="8149947" y="3604954"/>
            <a:ext cx="8258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sp>
        <p:nvSpPr>
          <p:cNvPr id="191" name="TextBox 190"/>
          <p:cNvSpPr txBox="1"/>
          <p:nvPr/>
        </p:nvSpPr>
        <p:spPr>
          <a:xfrm>
            <a:off x="179512" y="5715546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sp>
        <p:nvSpPr>
          <p:cNvPr id="192" name="TextBox 191"/>
          <p:cNvSpPr txBox="1"/>
          <p:nvPr/>
        </p:nvSpPr>
        <p:spPr>
          <a:xfrm>
            <a:off x="1043608" y="5733256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sp>
        <p:nvSpPr>
          <p:cNvPr id="193" name="TextBox 192"/>
          <p:cNvSpPr txBox="1"/>
          <p:nvPr/>
        </p:nvSpPr>
        <p:spPr>
          <a:xfrm>
            <a:off x="1885251" y="5765194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sp>
        <p:nvSpPr>
          <p:cNvPr id="194" name="TextBox 193"/>
          <p:cNvSpPr txBox="1"/>
          <p:nvPr/>
        </p:nvSpPr>
        <p:spPr>
          <a:xfrm>
            <a:off x="2821355" y="5733256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40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sp>
        <p:nvSpPr>
          <p:cNvPr id="195" name="TextBox 194"/>
          <p:cNvSpPr txBox="1"/>
          <p:nvPr/>
        </p:nvSpPr>
        <p:spPr>
          <a:xfrm>
            <a:off x="3707904" y="5733256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sp>
        <p:nvSpPr>
          <p:cNvPr id="196" name="TextBox 195"/>
          <p:cNvSpPr txBox="1"/>
          <p:nvPr/>
        </p:nvSpPr>
        <p:spPr>
          <a:xfrm>
            <a:off x="4693563" y="5733256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60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sp>
        <p:nvSpPr>
          <p:cNvPr id="197" name="TextBox 196"/>
          <p:cNvSpPr txBox="1"/>
          <p:nvPr/>
        </p:nvSpPr>
        <p:spPr>
          <a:xfrm>
            <a:off x="5580112" y="5733256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70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sp>
        <p:nvSpPr>
          <p:cNvPr id="198" name="TextBox 197"/>
          <p:cNvSpPr txBox="1"/>
          <p:nvPr/>
        </p:nvSpPr>
        <p:spPr>
          <a:xfrm>
            <a:off x="6516216" y="5733256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80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sp>
        <p:nvSpPr>
          <p:cNvPr id="199" name="TextBox 198"/>
          <p:cNvSpPr txBox="1"/>
          <p:nvPr/>
        </p:nvSpPr>
        <p:spPr>
          <a:xfrm>
            <a:off x="7380312" y="5733256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90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sp>
        <p:nvSpPr>
          <p:cNvPr id="200" name="TextBox 199"/>
          <p:cNvSpPr txBox="1"/>
          <p:nvPr/>
        </p:nvSpPr>
        <p:spPr>
          <a:xfrm>
            <a:off x="8149947" y="5765194"/>
            <a:ext cx="8258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1566213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102</Words>
  <Application>Microsoft Office PowerPoint</Application>
  <PresentationFormat>Экран (4:3)</PresentationFormat>
  <Paragraphs>72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777</dc:creator>
  <cp:lastModifiedBy>Erkezhan Toregazy</cp:lastModifiedBy>
  <cp:revision>9</cp:revision>
  <cp:lastPrinted>2021-12-11T19:26:06Z</cp:lastPrinted>
  <dcterms:created xsi:type="dcterms:W3CDTF">2021-12-11T18:46:16Z</dcterms:created>
  <dcterms:modified xsi:type="dcterms:W3CDTF">2022-11-28T05:18:36Z</dcterms:modified>
</cp:coreProperties>
</file>