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7559675" cy="10547350"/>
  <p:notesSz cx="6858000" cy="9945688"/>
  <p:defaultTextStyle>
    <a:defPPr>
      <a:defRPr lang="LID4096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22" userDrawn="1">
          <p15:clr>
            <a:srgbClr val="A4A3A4"/>
          </p15:clr>
        </p15:guide>
        <p15:guide id="2" pos="238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51" d="100"/>
          <a:sy n="51" d="100"/>
        </p:scale>
        <p:origin x="2544" y="58"/>
      </p:cViewPr>
      <p:guideLst>
        <p:guide orient="horz" pos="3322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46BC9D-0499-439F-9256-8DDE6BE12E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44960" y="1726153"/>
            <a:ext cx="5669756" cy="3672040"/>
          </a:xfrm>
        </p:spPr>
        <p:txBody>
          <a:bodyPr anchor="b"/>
          <a:lstStyle>
            <a:lvl1pPr algn="ctr">
              <a:defRPr sz="9228"/>
            </a:lvl1pPr>
          </a:lstStyle>
          <a:p>
            <a:r>
              <a:rPr lang="ru-RU"/>
              <a:t>Образец заголовка</a:t>
            </a:r>
            <a:endParaRPr lang="LID4096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1B339DC-09D5-4472-A93D-9133A1F348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539801"/>
            <a:ext cx="5669756" cy="2546501"/>
          </a:xfrm>
        </p:spPr>
        <p:txBody>
          <a:bodyPr/>
          <a:lstStyle>
            <a:lvl1pPr marL="0" indent="0" algn="ctr">
              <a:buNone/>
              <a:defRPr sz="3691"/>
            </a:lvl1pPr>
            <a:lvl2pPr marL="703174" indent="0" algn="ctr">
              <a:buNone/>
              <a:defRPr sz="3076"/>
            </a:lvl2pPr>
            <a:lvl3pPr marL="1406347" indent="0" algn="ctr">
              <a:buNone/>
              <a:defRPr sz="2768"/>
            </a:lvl3pPr>
            <a:lvl4pPr marL="2109521" indent="0" algn="ctr">
              <a:buNone/>
              <a:defRPr sz="2461"/>
            </a:lvl4pPr>
            <a:lvl5pPr marL="2812694" indent="0" algn="ctr">
              <a:buNone/>
              <a:defRPr sz="2461"/>
            </a:lvl5pPr>
            <a:lvl6pPr marL="3515868" indent="0" algn="ctr">
              <a:buNone/>
              <a:defRPr sz="2461"/>
            </a:lvl6pPr>
            <a:lvl7pPr marL="4219042" indent="0" algn="ctr">
              <a:buNone/>
              <a:defRPr sz="2461"/>
            </a:lvl7pPr>
            <a:lvl8pPr marL="4922215" indent="0" algn="ctr">
              <a:buNone/>
              <a:defRPr sz="2461"/>
            </a:lvl8pPr>
            <a:lvl9pPr marL="5625389" indent="0" algn="ctr">
              <a:buNone/>
              <a:defRPr sz="2461"/>
            </a:lvl9pPr>
          </a:lstStyle>
          <a:p>
            <a:r>
              <a:rPr lang="ru-RU"/>
              <a:t>Образец подзаголовка</a:t>
            </a:r>
            <a:endParaRPr lang="LID4096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BF51926-5A66-4B31-9D59-4762457F71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3505D-5D39-4B66-9429-F770ECDBC57D}" type="datetimeFigureOut">
              <a:rPr lang="LID4096" smtClean="0"/>
              <a:t>10/02/2023</a:t>
            </a:fld>
            <a:endParaRPr lang="LID4096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D37B343-93FE-4504-9B53-6D58CC360C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FF1F164-E208-4812-9007-E0B4F36E3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013D9-7DB9-44BB-BA96-B1D2E50DA39F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3730250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9A6A3A-2A5C-4CA8-AA9C-FD2711B0D9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LID4096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AADE824-D98D-4C14-B76F-8898454DB9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LID4096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337EC18-CA5F-4D9A-BC68-6A0271125E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3505D-5D39-4B66-9429-F770ECDBC57D}" type="datetimeFigureOut">
              <a:rPr lang="LID4096" smtClean="0"/>
              <a:t>10/02/2023</a:t>
            </a:fld>
            <a:endParaRPr lang="LID4096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BB06708-8BD1-496C-9BC0-361052746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5823050-BF31-486A-81EE-889A45A1F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013D9-7DB9-44BB-BA96-B1D2E50DA39F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489635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48E5B299-9896-449C-AA3E-6470548121A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5409892" y="561549"/>
            <a:ext cx="1630055" cy="8938392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LID4096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2EACCE0-CD81-4253-A7B3-43D4DB2185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19728" y="561549"/>
            <a:ext cx="4795669" cy="8938392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LID4096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7626AA0-F438-44F8-96E1-6F94D588AF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3505D-5D39-4B66-9429-F770ECDBC57D}" type="datetimeFigureOut">
              <a:rPr lang="LID4096" smtClean="0"/>
              <a:t>10/02/2023</a:t>
            </a:fld>
            <a:endParaRPr lang="LID4096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1D04A13-2A98-481B-AFEC-06D9246754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6F6825B-7C6C-4807-9F29-75ABF201D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013D9-7DB9-44BB-BA96-B1D2E50DA39F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983211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3D43615-EC26-4B56-938D-39DDA6DEC9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LID4096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3EBFB64-2066-411B-BC85-554916CDE2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LID4096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3324EE3-0DAC-446D-84FF-209B3017F7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3505D-5D39-4B66-9429-F770ECDBC57D}" type="datetimeFigureOut">
              <a:rPr lang="LID4096" smtClean="0"/>
              <a:t>10/02/2023</a:t>
            </a:fld>
            <a:endParaRPr lang="LID4096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5505A71-F576-44E7-9E91-23CF55C01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C057ED2-2B68-40BA-B6DB-20A9EB7281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013D9-7DB9-44BB-BA96-B1D2E50DA39F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915262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EAD18E5-54BC-4E94-9DAC-6EFECDFA7B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790" y="2629514"/>
            <a:ext cx="6520220" cy="4387404"/>
          </a:xfrm>
        </p:spPr>
        <p:txBody>
          <a:bodyPr anchor="b"/>
          <a:lstStyle>
            <a:lvl1pPr>
              <a:defRPr sz="9228"/>
            </a:lvl1pPr>
          </a:lstStyle>
          <a:p>
            <a:r>
              <a:rPr lang="ru-RU"/>
              <a:t>Образец заголовка</a:t>
            </a:r>
            <a:endParaRPr lang="LID4096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BE8066C-DFB6-4DBD-8708-6C7649735B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5790" y="7058425"/>
            <a:ext cx="6520220" cy="2307232"/>
          </a:xfrm>
        </p:spPr>
        <p:txBody>
          <a:bodyPr/>
          <a:lstStyle>
            <a:lvl1pPr marL="0" indent="0">
              <a:buNone/>
              <a:defRPr sz="3691">
                <a:solidFill>
                  <a:schemeClr val="tx1">
                    <a:tint val="75000"/>
                  </a:schemeClr>
                </a:solidFill>
              </a:defRPr>
            </a:lvl1pPr>
            <a:lvl2pPr marL="703174" indent="0">
              <a:buNone/>
              <a:defRPr sz="3076">
                <a:solidFill>
                  <a:schemeClr val="tx1">
                    <a:tint val="75000"/>
                  </a:schemeClr>
                </a:solidFill>
              </a:defRPr>
            </a:lvl2pPr>
            <a:lvl3pPr marL="1406347" indent="0">
              <a:buNone/>
              <a:defRPr sz="2768">
                <a:solidFill>
                  <a:schemeClr val="tx1">
                    <a:tint val="75000"/>
                  </a:schemeClr>
                </a:solidFill>
              </a:defRPr>
            </a:lvl3pPr>
            <a:lvl4pPr marL="2109521" indent="0">
              <a:buNone/>
              <a:defRPr sz="2461">
                <a:solidFill>
                  <a:schemeClr val="tx1">
                    <a:tint val="75000"/>
                  </a:schemeClr>
                </a:solidFill>
              </a:defRPr>
            </a:lvl4pPr>
            <a:lvl5pPr marL="2812694" indent="0">
              <a:buNone/>
              <a:defRPr sz="2461">
                <a:solidFill>
                  <a:schemeClr val="tx1">
                    <a:tint val="75000"/>
                  </a:schemeClr>
                </a:solidFill>
              </a:defRPr>
            </a:lvl5pPr>
            <a:lvl6pPr marL="3515868" indent="0">
              <a:buNone/>
              <a:defRPr sz="2461">
                <a:solidFill>
                  <a:schemeClr val="tx1">
                    <a:tint val="75000"/>
                  </a:schemeClr>
                </a:solidFill>
              </a:defRPr>
            </a:lvl6pPr>
            <a:lvl7pPr marL="4219042" indent="0">
              <a:buNone/>
              <a:defRPr sz="2461">
                <a:solidFill>
                  <a:schemeClr val="tx1">
                    <a:tint val="75000"/>
                  </a:schemeClr>
                </a:solidFill>
              </a:defRPr>
            </a:lvl7pPr>
            <a:lvl8pPr marL="4922215" indent="0">
              <a:buNone/>
              <a:defRPr sz="2461">
                <a:solidFill>
                  <a:schemeClr val="tx1">
                    <a:tint val="75000"/>
                  </a:schemeClr>
                </a:solidFill>
              </a:defRPr>
            </a:lvl8pPr>
            <a:lvl9pPr marL="5625389" indent="0">
              <a:buNone/>
              <a:defRPr sz="246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D96990A-2409-4175-9840-3078F5AFE5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3505D-5D39-4B66-9429-F770ECDBC57D}" type="datetimeFigureOut">
              <a:rPr lang="LID4096" smtClean="0"/>
              <a:t>10/02/2023</a:t>
            </a:fld>
            <a:endParaRPr lang="LID4096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CC4F1DF-B31A-4E5F-AB8A-D376022854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E7106B8-995C-4C76-B2E1-C8D2888CA7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013D9-7DB9-44BB-BA96-B1D2E50DA39F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4075168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B8C836-6865-4840-8320-71CBC0E57E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LID4096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882927B-4C25-4F29-AFE0-B8F5914183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2807743"/>
            <a:ext cx="3212862" cy="669219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LID4096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0417B91-A746-4D3E-918D-79A774EA2F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2807743"/>
            <a:ext cx="3212862" cy="669219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LID4096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222EFEF-6359-4798-830B-7179092930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3505D-5D39-4B66-9429-F770ECDBC57D}" type="datetimeFigureOut">
              <a:rPr lang="LID4096" smtClean="0"/>
              <a:t>10/02/2023</a:t>
            </a:fld>
            <a:endParaRPr lang="LID4096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D6B2382-F2DC-4C62-9C38-81F001818F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0851F71-BDAB-45B3-9545-4B54F750B8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013D9-7DB9-44BB-BA96-B1D2E50DA39F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4272502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2739E2A-F48E-4AA4-A838-5C6C23C505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12" y="561549"/>
            <a:ext cx="6520220" cy="203866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LID4096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49AB2E9-BC74-4ED4-8442-A0233734FA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0712" y="2585566"/>
            <a:ext cx="3198097" cy="1267146"/>
          </a:xfrm>
        </p:spPr>
        <p:txBody>
          <a:bodyPr anchor="b"/>
          <a:lstStyle>
            <a:lvl1pPr marL="0" indent="0">
              <a:buNone/>
              <a:defRPr sz="3691" b="1"/>
            </a:lvl1pPr>
            <a:lvl2pPr marL="703174" indent="0">
              <a:buNone/>
              <a:defRPr sz="3076" b="1"/>
            </a:lvl2pPr>
            <a:lvl3pPr marL="1406347" indent="0">
              <a:buNone/>
              <a:defRPr sz="2768" b="1"/>
            </a:lvl3pPr>
            <a:lvl4pPr marL="2109521" indent="0">
              <a:buNone/>
              <a:defRPr sz="2461" b="1"/>
            </a:lvl4pPr>
            <a:lvl5pPr marL="2812694" indent="0">
              <a:buNone/>
              <a:defRPr sz="2461" b="1"/>
            </a:lvl5pPr>
            <a:lvl6pPr marL="3515868" indent="0">
              <a:buNone/>
              <a:defRPr sz="2461" b="1"/>
            </a:lvl6pPr>
            <a:lvl7pPr marL="4219042" indent="0">
              <a:buNone/>
              <a:defRPr sz="2461" b="1"/>
            </a:lvl7pPr>
            <a:lvl8pPr marL="4922215" indent="0">
              <a:buNone/>
              <a:defRPr sz="2461" b="1"/>
            </a:lvl8pPr>
            <a:lvl9pPr marL="5625389" indent="0">
              <a:buNone/>
              <a:defRPr sz="2461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8805A3A-DFD0-48B4-8C33-4882C62BAA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0712" y="3852713"/>
            <a:ext cx="3198097" cy="56667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LID4096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07929069-A20E-4546-8745-6951438D4B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827085" y="2585566"/>
            <a:ext cx="3213847" cy="1267146"/>
          </a:xfrm>
        </p:spPr>
        <p:txBody>
          <a:bodyPr anchor="b"/>
          <a:lstStyle>
            <a:lvl1pPr marL="0" indent="0">
              <a:buNone/>
              <a:defRPr sz="3691" b="1"/>
            </a:lvl1pPr>
            <a:lvl2pPr marL="703174" indent="0">
              <a:buNone/>
              <a:defRPr sz="3076" b="1"/>
            </a:lvl2pPr>
            <a:lvl3pPr marL="1406347" indent="0">
              <a:buNone/>
              <a:defRPr sz="2768" b="1"/>
            </a:lvl3pPr>
            <a:lvl4pPr marL="2109521" indent="0">
              <a:buNone/>
              <a:defRPr sz="2461" b="1"/>
            </a:lvl4pPr>
            <a:lvl5pPr marL="2812694" indent="0">
              <a:buNone/>
              <a:defRPr sz="2461" b="1"/>
            </a:lvl5pPr>
            <a:lvl6pPr marL="3515868" indent="0">
              <a:buNone/>
              <a:defRPr sz="2461" b="1"/>
            </a:lvl6pPr>
            <a:lvl7pPr marL="4219042" indent="0">
              <a:buNone/>
              <a:defRPr sz="2461" b="1"/>
            </a:lvl7pPr>
            <a:lvl8pPr marL="4922215" indent="0">
              <a:buNone/>
              <a:defRPr sz="2461" b="1"/>
            </a:lvl8pPr>
            <a:lvl9pPr marL="5625389" indent="0">
              <a:buNone/>
              <a:defRPr sz="2461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9ED40602-4DD7-472E-9FBE-073448F8A88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827085" y="3852713"/>
            <a:ext cx="3213847" cy="56667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LID4096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540E74B7-453A-43A3-80BD-52B71E6B91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3505D-5D39-4B66-9429-F770ECDBC57D}" type="datetimeFigureOut">
              <a:rPr lang="LID4096" smtClean="0"/>
              <a:t>10/02/2023</a:t>
            </a:fld>
            <a:endParaRPr lang="LID4096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F94628A3-211B-45C7-A880-396EC350CF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727E165F-D15B-4207-BFAB-3AB5076EA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013D9-7DB9-44BB-BA96-B1D2E50DA39F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665871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74E5F20-EEBE-4490-AA4E-992CB7BC96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LID4096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7D9395C9-6B74-4DBD-86BD-1BF9F4526C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3505D-5D39-4B66-9429-F770ECDBC57D}" type="datetimeFigureOut">
              <a:rPr lang="LID4096" smtClean="0"/>
              <a:t>10/02/2023</a:t>
            </a:fld>
            <a:endParaRPr lang="LID4096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64257F9E-E997-4ABD-AD13-95C83E98DE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E69C4EA9-9867-4E6C-ADE5-FFE3A5B8C3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013D9-7DB9-44BB-BA96-B1D2E50DA39F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156089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904AABAD-622D-4E67-B312-68510CC4CA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3505D-5D39-4B66-9429-F770ECDBC57D}" type="datetimeFigureOut">
              <a:rPr lang="LID4096" smtClean="0"/>
              <a:t>10/02/2023</a:t>
            </a:fld>
            <a:endParaRPr lang="LID4096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83F95CE3-6313-483D-8637-5E5ED3EBD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05DD72F-5407-4856-BE16-C0CC1041A3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013D9-7DB9-44BB-BA96-B1D2E50DA39F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5062515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97774A3-5CD8-4A5B-9AA2-F390F14F10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12" y="703157"/>
            <a:ext cx="2438192" cy="2461048"/>
          </a:xfrm>
        </p:spPr>
        <p:txBody>
          <a:bodyPr anchor="b"/>
          <a:lstStyle>
            <a:lvl1pPr>
              <a:defRPr sz="4922"/>
            </a:lvl1pPr>
          </a:lstStyle>
          <a:p>
            <a:r>
              <a:rPr lang="ru-RU"/>
              <a:t>Образец заголовка</a:t>
            </a:r>
            <a:endParaRPr lang="LID4096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F5A243A-7BFE-4004-B9ED-B2273481E4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3847" y="1518624"/>
            <a:ext cx="3827085" cy="7495455"/>
          </a:xfrm>
        </p:spPr>
        <p:txBody>
          <a:bodyPr/>
          <a:lstStyle>
            <a:lvl1pPr>
              <a:defRPr sz="4922"/>
            </a:lvl1pPr>
            <a:lvl2pPr>
              <a:defRPr sz="4306"/>
            </a:lvl2pPr>
            <a:lvl3pPr>
              <a:defRPr sz="3691"/>
            </a:lvl3pPr>
            <a:lvl4pPr>
              <a:defRPr sz="3076"/>
            </a:lvl4pPr>
            <a:lvl5pPr>
              <a:defRPr sz="3076"/>
            </a:lvl5pPr>
            <a:lvl6pPr>
              <a:defRPr sz="3076"/>
            </a:lvl6pPr>
            <a:lvl7pPr>
              <a:defRPr sz="3076"/>
            </a:lvl7pPr>
            <a:lvl8pPr>
              <a:defRPr sz="3076"/>
            </a:lvl8pPr>
            <a:lvl9pPr>
              <a:defRPr sz="3076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LID4096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EE03EC4-EE9E-42BD-9D96-FF35A4F810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0712" y="3164205"/>
            <a:ext cx="2438192" cy="5862081"/>
          </a:xfrm>
        </p:spPr>
        <p:txBody>
          <a:bodyPr/>
          <a:lstStyle>
            <a:lvl1pPr marL="0" indent="0">
              <a:buNone/>
              <a:defRPr sz="2461"/>
            </a:lvl1pPr>
            <a:lvl2pPr marL="703174" indent="0">
              <a:buNone/>
              <a:defRPr sz="2153"/>
            </a:lvl2pPr>
            <a:lvl3pPr marL="1406347" indent="0">
              <a:buNone/>
              <a:defRPr sz="1846"/>
            </a:lvl3pPr>
            <a:lvl4pPr marL="2109521" indent="0">
              <a:buNone/>
              <a:defRPr sz="1538"/>
            </a:lvl4pPr>
            <a:lvl5pPr marL="2812694" indent="0">
              <a:buNone/>
              <a:defRPr sz="1538"/>
            </a:lvl5pPr>
            <a:lvl6pPr marL="3515868" indent="0">
              <a:buNone/>
              <a:defRPr sz="1538"/>
            </a:lvl6pPr>
            <a:lvl7pPr marL="4219042" indent="0">
              <a:buNone/>
              <a:defRPr sz="1538"/>
            </a:lvl7pPr>
            <a:lvl8pPr marL="4922215" indent="0">
              <a:buNone/>
              <a:defRPr sz="1538"/>
            </a:lvl8pPr>
            <a:lvl9pPr marL="5625389" indent="0">
              <a:buNone/>
              <a:defRPr sz="1538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0A3E8C5-FFC9-45F4-BF73-7DA8D14638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3505D-5D39-4B66-9429-F770ECDBC57D}" type="datetimeFigureOut">
              <a:rPr lang="LID4096" smtClean="0"/>
              <a:t>10/02/2023</a:t>
            </a:fld>
            <a:endParaRPr lang="LID4096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D40BE5C-F7D0-4CB1-8B3F-190B5AB7DF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7BFAD5E-607B-40D2-B5EC-0872BE530B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013D9-7DB9-44BB-BA96-B1D2E50DA39F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110902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832BD2-043B-48BD-BDC4-056BF1526F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12" y="703157"/>
            <a:ext cx="2438192" cy="2461048"/>
          </a:xfrm>
        </p:spPr>
        <p:txBody>
          <a:bodyPr anchor="b"/>
          <a:lstStyle>
            <a:lvl1pPr>
              <a:defRPr sz="4922"/>
            </a:lvl1pPr>
          </a:lstStyle>
          <a:p>
            <a:r>
              <a:rPr lang="ru-RU"/>
              <a:t>Образец заголовка</a:t>
            </a:r>
            <a:endParaRPr lang="LID4096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92CDAD9A-581E-4B9C-9BAF-0DFC340C8D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213847" y="1518624"/>
            <a:ext cx="3827085" cy="7495455"/>
          </a:xfrm>
        </p:spPr>
        <p:txBody>
          <a:bodyPr/>
          <a:lstStyle>
            <a:lvl1pPr marL="0" indent="0">
              <a:buNone/>
              <a:defRPr sz="4922"/>
            </a:lvl1pPr>
            <a:lvl2pPr marL="703174" indent="0">
              <a:buNone/>
              <a:defRPr sz="4306"/>
            </a:lvl2pPr>
            <a:lvl3pPr marL="1406347" indent="0">
              <a:buNone/>
              <a:defRPr sz="3691"/>
            </a:lvl3pPr>
            <a:lvl4pPr marL="2109521" indent="0">
              <a:buNone/>
              <a:defRPr sz="3076"/>
            </a:lvl4pPr>
            <a:lvl5pPr marL="2812694" indent="0">
              <a:buNone/>
              <a:defRPr sz="3076"/>
            </a:lvl5pPr>
            <a:lvl6pPr marL="3515868" indent="0">
              <a:buNone/>
              <a:defRPr sz="3076"/>
            </a:lvl6pPr>
            <a:lvl7pPr marL="4219042" indent="0">
              <a:buNone/>
              <a:defRPr sz="3076"/>
            </a:lvl7pPr>
            <a:lvl8pPr marL="4922215" indent="0">
              <a:buNone/>
              <a:defRPr sz="3076"/>
            </a:lvl8pPr>
            <a:lvl9pPr marL="5625389" indent="0">
              <a:buNone/>
              <a:defRPr sz="3076"/>
            </a:lvl9pPr>
          </a:lstStyle>
          <a:p>
            <a:endParaRPr lang="LID4096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C565E3A-35B6-4C69-9D47-E58E3E78B6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0712" y="3164205"/>
            <a:ext cx="2438192" cy="5862081"/>
          </a:xfrm>
        </p:spPr>
        <p:txBody>
          <a:bodyPr/>
          <a:lstStyle>
            <a:lvl1pPr marL="0" indent="0">
              <a:buNone/>
              <a:defRPr sz="2461"/>
            </a:lvl1pPr>
            <a:lvl2pPr marL="703174" indent="0">
              <a:buNone/>
              <a:defRPr sz="2153"/>
            </a:lvl2pPr>
            <a:lvl3pPr marL="1406347" indent="0">
              <a:buNone/>
              <a:defRPr sz="1846"/>
            </a:lvl3pPr>
            <a:lvl4pPr marL="2109521" indent="0">
              <a:buNone/>
              <a:defRPr sz="1538"/>
            </a:lvl4pPr>
            <a:lvl5pPr marL="2812694" indent="0">
              <a:buNone/>
              <a:defRPr sz="1538"/>
            </a:lvl5pPr>
            <a:lvl6pPr marL="3515868" indent="0">
              <a:buNone/>
              <a:defRPr sz="1538"/>
            </a:lvl6pPr>
            <a:lvl7pPr marL="4219042" indent="0">
              <a:buNone/>
              <a:defRPr sz="1538"/>
            </a:lvl7pPr>
            <a:lvl8pPr marL="4922215" indent="0">
              <a:buNone/>
              <a:defRPr sz="1538"/>
            </a:lvl8pPr>
            <a:lvl9pPr marL="5625389" indent="0">
              <a:buNone/>
              <a:defRPr sz="1538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82E2911-CD60-42DA-A238-13E4F49DB6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3505D-5D39-4B66-9429-F770ECDBC57D}" type="datetimeFigureOut">
              <a:rPr lang="LID4096" smtClean="0"/>
              <a:t>10/02/2023</a:t>
            </a:fld>
            <a:endParaRPr lang="LID4096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3066EC9-1117-4F9C-A00F-CD63FB79E0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5C989A6-7F26-4A23-9775-9B7C827AB1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013D9-7DB9-44BB-BA96-B1D2E50DA39F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15624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C8079A8-5D0D-45DC-AA7C-69845B47EA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561549"/>
            <a:ext cx="6520220" cy="20386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LID4096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FB5DC4F-0CA6-474B-AE8F-100930C5BA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2807743"/>
            <a:ext cx="6520220" cy="66921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LID4096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818E45B-9CB4-4EFB-A327-7840751395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19728" y="9775832"/>
            <a:ext cx="1700927" cy="56154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4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B3505D-5D39-4B66-9429-F770ECDBC57D}" type="datetimeFigureOut">
              <a:rPr lang="LID4096" smtClean="0"/>
              <a:t>10/02/2023</a:t>
            </a:fld>
            <a:endParaRPr lang="LID4096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A8AE6EC-DEF2-4139-844F-1060D3AE09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04143" y="9775832"/>
            <a:ext cx="2551390" cy="56154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4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ID4096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C43489F-C0D7-43CA-BCEA-0AFD92A5AD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339020" y="9775832"/>
            <a:ext cx="1700927" cy="56154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4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013D9-7DB9-44BB-BA96-B1D2E50DA39F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8422099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1406347" rtl="0" eaLnBrk="1" latinLnBrk="0" hangingPunct="1">
        <a:lnSpc>
          <a:spcPct val="90000"/>
        </a:lnSpc>
        <a:spcBef>
          <a:spcPct val="0"/>
        </a:spcBef>
        <a:buNone/>
        <a:defRPr sz="67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1587" indent="-351587" algn="l" defTabSz="1406347" rtl="0" eaLnBrk="1" latinLnBrk="0" hangingPunct="1">
        <a:lnSpc>
          <a:spcPct val="90000"/>
        </a:lnSpc>
        <a:spcBef>
          <a:spcPts val="1538"/>
        </a:spcBef>
        <a:buFont typeface="Arial" panose="020B0604020202020204" pitchFamily="34" charset="0"/>
        <a:buChar char="•"/>
        <a:defRPr sz="4306" kern="1200">
          <a:solidFill>
            <a:schemeClr val="tx1"/>
          </a:solidFill>
          <a:latin typeface="+mn-lt"/>
          <a:ea typeface="+mn-ea"/>
          <a:cs typeface="+mn-cs"/>
        </a:defRPr>
      </a:lvl1pPr>
      <a:lvl2pPr marL="1054760" indent="-351587" algn="l" defTabSz="1406347" rtl="0" eaLnBrk="1" latinLnBrk="0" hangingPunct="1">
        <a:lnSpc>
          <a:spcPct val="90000"/>
        </a:lnSpc>
        <a:spcBef>
          <a:spcPts val="769"/>
        </a:spcBef>
        <a:buFont typeface="Arial" panose="020B0604020202020204" pitchFamily="34" charset="0"/>
        <a:buChar char="•"/>
        <a:defRPr sz="3691" kern="1200">
          <a:solidFill>
            <a:schemeClr val="tx1"/>
          </a:solidFill>
          <a:latin typeface="+mn-lt"/>
          <a:ea typeface="+mn-ea"/>
          <a:cs typeface="+mn-cs"/>
        </a:defRPr>
      </a:lvl2pPr>
      <a:lvl3pPr marL="1757934" indent="-351587" algn="l" defTabSz="1406347" rtl="0" eaLnBrk="1" latinLnBrk="0" hangingPunct="1">
        <a:lnSpc>
          <a:spcPct val="90000"/>
        </a:lnSpc>
        <a:spcBef>
          <a:spcPts val="769"/>
        </a:spcBef>
        <a:buFont typeface="Arial" panose="020B0604020202020204" pitchFamily="34" charset="0"/>
        <a:buChar char="•"/>
        <a:defRPr sz="3076" kern="1200">
          <a:solidFill>
            <a:schemeClr val="tx1"/>
          </a:solidFill>
          <a:latin typeface="+mn-lt"/>
          <a:ea typeface="+mn-ea"/>
          <a:cs typeface="+mn-cs"/>
        </a:defRPr>
      </a:lvl3pPr>
      <a:lvl4pPr marL="2461108" indent="-351587" algn="l" defTabSz="1406347" rtl="0" eaLnBrk="1" latinLnBrk="0" hangingPunct="1">
        <a:lnSpc>
          <a:spcPct val="90000"/>
        </a:lnSpc>
        <a:spcBef>
          <a:spcPts val="769"/>
        </a:spcBef>
        <a:buFont typeface="Arial" panose="020B0604020202020204" pitchFamily="34" charset="0"/>
        <a:buChar char="•"/>
        <a:defRPr sz="2768" kern="1200">
          <a:solidFill>
            <a:schemeClr val="tx1"/>
          </a:solidFill>
          <a:latin typeface="+mn-lt"/>
          <a:ea typeface="+mn-ea"/>
          <a:cs typeface="+mn-cs"/>
        </a:defRPr>
      </a:lvl4pPr>
      <a:lvl5pPr marL="3164281" indent="-351587" algn="l" defTabSz="1406347" rtl="0" eaLnBrk="1" latinLnBrk="0" hangingPunct="1">
        <a:lnSpc>
          <a:spcPct val="90000"/>
        </a:lnSpc>
        <a:spcBef>
          <a:spcPts val="769"/>
        </a:spcBef>
        <a:buFont typeface="Arial" panose="020B0604020202020204" pitchFamily="34" charset="0"/>
        <a:buChar char="•"/>
        <a:defRPr sz="2768" kern="1200">
          <a:solidFill>
            <a:schemeClr val="tx1"/>
          </a:solidFill>
          <a:latin typeface="+mn-lt"/>
          <a:ea typeface="+mn-ea"/>
          <a:cs typeface="+mn-cs"/>
        </a:defRPr>
      </a:lvl5pPr>
      <a:lvl6pPr marL="3867455" indent="-351587" algn="l" defTabSz="1406347" rtl="0" eaLnBrk="1" latinLnBrk="0" hangingPunct="1">
        <a:lnSpc>
          <a:spcPct val="90000"/>
        </a:lnSpc>
        <a:spcBef>
          <a:spcPts val="769"/>
        </a:spcBef>
        <a:buFont typeface="Arial" panose="020B0604020202020204" pitchFamily="34" charset="0"/>
        <a:buChar char="•"/>
        <a:defRPr sz="2768" kern="1200">
          <a:solidFill>
            <a:schemeClr val="tx1"/>
          </a:solidFill>
          <a:latin typeface="+mn-lt"/>
          <a:ea typeface="+mn-ea"/>
          <a:cs typeface="+mn-cs"/>
        </a:defRPr>
      </a:lvl6pPr>
      <a:lvl7pPr marL="4570628" indent="-351587" algn="l" defTabSz="1406347" rtl="0" eaLnBrk="1" latinLnBrk="0" hangingPunct="1">
        <a:lnSpc>
          <a:spcPct val="90000"/>
        </a:lnSpc>
        <a:spcBef>
          <a:spcPts val="769"/>
        </a:spcBef>
        <a:buFont typeface="Arial" panose="020B0604020202020204" pitchFamily="34" charset="0"/>
        <a:buChar char="•"/>
        <a:defRPr sz="2768" kern="1200">
          <a:solidFill>
            <a:schemeClr val="tx1"/>
          </a:solidFill>
          <a:latin typeface="+mn-lt"/>
          <a:ea typeface="+mn-ea"/>
          <a:cs typeface="+mn-cs"/>
        </a:defRPr>
      </a:lvl7pPr>
      <a:lvl8pPr marL="5273802" indent="-351587" algn="l" defTabSz="1406347" rtl="0" eaLnBrk="1" latinLnBrk="0" hangingPunct="1">
        <a:lnSpc>
          <a:spcPct val="90000"/>
        </a:lnSpc>
        <a:spcBef>
          <a:spcPts val="769"/>
        </a:spcBef>
        <a:buFont typeface="Arial" panose="020B0604020202020204" pitchFamily="34" charset="0"/>
        <a:buChar char="•"/>
        <a:defRPr sz="2768" kern="1200">
          <a:solidFill>
            <a:schemeClr val="tx1"/>
          </a:solidFill>
          <a:latin typeface="+mn-lt"/>
          <a:ea typeface="+mn-ea"/>
          <a:cs typeface="+mn-cs"/>
        </a:defRPr>
      </a:lvl8pPr>
      <a:lvl9pPr marL="5976976" indent="-351587" algn="l" defTabSz="1406347" rtl="0" eaLnBrk="1" latinLnBrk="0" hangingPunct="1">
        <a:lnSpc>
          <a:spcPct val="90000"/>
        </a:lnSpc>
        <a:spcBef>
          <a:spcPts val="769"/>
        </a:spcBef>
        <a:buFont typeface="Arial" panose="020B0604020202020204" pitchFamily="34" charset="0"/>
        <a:buChar char="•"/>
        <a:defRPr sz="276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ID4096"/>
      </a:defPPr>
      <a:lvl1pPr marL="0" algn="l" defTabSz="1406347" rtl="0" eaLnBrk="1" latinLnBrk="0" hangingPunct="1">
        <a:defRPr sz="2768" kern="1200">
          <a:solidFill>
            <a:schemeClr val="tx1"/>
          </a:solidFill>
          <a:latin typeface="+mn-lt"/>
          <a:ea typeface="+mn-ea"/>
          <a:cs typeface="+mn-cs"/>
        </a:defRPr>
      </a:lvl1pPr>
      <a:lvl2pPr marL="703174" algn="l" defTabSz="1406347" rtl="0" eaLnBrk="1" latinLnBrk="0" hangingPunct="1">
        <a:defRPr sz="2768" kern="1200">
          <a:solidFill>
            <a:schemeClr val="tx1"/>
          </a:solidFill>
          <a:latin typeface="+mn-lt"/>
          <a:ea typeface="+mn-ea"/>
          <a:cs typeface="+mn-cs"/>
        </a:defRPr>
      </a:lvl2pPr>
      <a:lvl3pPr marL="1406347" algn="l" defTabSz="1406347" rtl="0" eaLnBrk="1" latinLnBrk="0" hangingPunct="1">
        <a:defRPr sz="2768" kern="1200">
          <a:solidFill>
            <a:schemeClr val="tx1"/>
          </a:solidFill>
          <a:latin typeface="+mn-lt"/>
          <a:ea typeface="+mn-ea"/>
          <a:cs typeface="+mn-cs"/>
        </a:defRPr>
      </a:lvl3pPr>
      <a:lvl4pPr marL="2109521" algn="l" defTabSz="1406347" rtl="0" eaLnBrk="1" latinLnBrk="0" hangingPunct="1">
        <a:defRPr sz="2768" kern="1200">
          <a:solidFill>
            <a:schemeClr val="tx1"/>
          </a:solidFill>
          <a:latin typeface="+mn-lt"/>
          <a:ea typeface="+mn-ea"/>
          <a:cs typeface="+mn-cs"/>
        </a:defRPr>
      </a:lvl4pPr>
      <a:lvl5pPr marL="2812694" algn="l" defTabSz="1406347" rtl="0" eaLnBrk="1" latinLnBrk="0" hangingPunct="1">
        <a:defRPr sz="2768" kern="1200">
          <a:solidFill>
            <a:schemeClr val="tx1"/>
          </a:solidFill>
          <a:latin typeface="+mn-lt"/>
          <a:ea typeface="+mn-ea"/>
          <a:cs typeface="+mn-cs"/>
        </a:defRPr>
      </a:lvl5pPr>
      <a:lvl6pPr marL="3515868" algn="l" defTabSz="1406347" rtl="0" eaLnBrk="1" latinLnBrk="0" hangingPunct="1">
        <a:defRPr sz="2768" kern="1200">
          <a:solidFill>
            <a:schemeClr val="tx1"/>
          </a:solidFill>
          <a:latin typeface="+mn-lt"/>
          <a:ea typeface="+mn-ea"/>
          <a:cs typeface="+mn-cs"/>
        </a:defRPr>
      </a:lvl6pPr>
      <a:lvl7pPr marL="4219042" algn="l" defTabSz="1406347" rtl="0" eaLnBrk="1" latinLnBrk="0" hangingPunct="1">
        <a:defRPr sz="2768" kern="1200">
          <a:solidFill>
            <a:schemeClr val="tx1"/>
          </a:solidFill>
          <a:latin typeface="+mn-lt"/>
          <a:ea typeface="+mn-ea"/>
          <a:cs typeface="+mn-cs"/>
        </a:defRPr>
      </a:lvl7pPr>
      <a:lvl8pPr marL="4922215" algn="l" defTabSz="1406347" rtl="0" eaLnBrk="1" latinLnBrk="0" hangingPunct="1">
        <a:defRPr sz="2768" kern="1200">
          <a:solidFill>
            <a:schemeClr val="tx1"/>
          </a:solidFill>
          <a:latin typeface="+mn-lt"/>
          <a:ea typeface="+mn-ea"/>
          <a:cs typeface="+mn-cs"/>
        </a:defRPr>
      </a:lvl8pPr>
      <a:lvl9pPr marL="5625389" algn="l" defTabSz="1406347" rtl="0" eaLnBrk="1" latinLnBrk="0" hangingPunct="1">
        <a:defRPr sz="276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: скругленные углы 1">
            <a:extLst>
              <a:ext uri="{FF2B5EF4-FFF2-40B4-BE49-F238E27FC236}">
                <a16:creationId xmlns:a16="http://schemas.microsoft.com/office/drawing/2014/main" id="{106F574C-6507-4765-B62F-7E3CF25F7EE8}"/>
              </a:ext>
            </a:extLst>
          </p:cNvPr>
          <p:cNvSpPr/>
          <p:nvPr/>
        </p:nvSpPr>
        <p:spPr>
          <a:xfrm>
            <a:off x="404734" y="374754"/>
            <a:ext cx="6580682" cy="4437089"/>
          </a:xfrm>
          <a:prstGeom prst="roundRect">
            <a:avLst/>
          </a:prstGeom>
          <a:solidFill>
            <a:schemeClr val="bg1"/>
          </a:solidFill>
          <a:ln w="762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ID4096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1DDA4AF-0096-4F5E-AC54-15B9183F341E}"/>
              </a:ext>
            </a:extLst>
          </p:cNvPr>
          <p:cNvSpPr txBox="1"/>
          <p:nvPr/>
        </p:nvSpPr>
        <p:spPr>
          <a:xfrm>
            <a:off x="4886793" y="3252866"/>
            <a:ext cx="2563318" cy="584775"/>
          </a:xfrm>
          <a:prstGeom prst="rect">
            <a:avLst/>
          </a:prstGeom>
          <a:noFill/>
          <a:effectLst>
            <a:reflection blurRad="6350" stA="50000" endA="300" endPos="90000" dir="5400000" sy="-100000" algn="bl" rotWithShape="0"/>
            <a:softEdge rad="63500"/>
          </a:effectLst>
          <a:scene3d>
            <a:camera prst="isometricOffAxis1Right"/>
            <a:lightRig rig="threePt" dir="t"/>
          </a:scene3d>
          <a:sp3d>
            <a:bevelT prst="relaxedInset"/>
          </a:sp3d>
        </p:spPr>
        <p:txBody>
          <a:bodyPr wrap="square" rtlCol="0">
            <a:spAutoFit/>
          </a:bodyPr>
          <a:lstStyle/>
          <a:p>
            <a:r>
              <a:rPr lang="kk-KZ" sz="3200" dirty="0">
                <a:solidFill>
                  <a:srgbClr val="FF0000"/>
                </a:solidFill>
                <a:latin typeface="KZLobster" panose="02000506000000020003" pitchFamily="2" charset="0"/>
              </a:rPr>
              <a:t>СЫН ЕСІМ</a:t>
            </a:r>
            <a:endParaRPr lang="LID4096" sz="3200" dirty="0">
              <a:solidFill>
                <a:srgbClr val="FF0000"/>
              </a:solidFill>
              <a:latin typeface="KZLobster" panose="02000506000000020003" pitchFamily="2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BF0F15C-75BB-4C8F-A4B5-9E35AD049BD1}"/>
              </a:ext>
            </a:extLst>
          </p:cNvPr>
          <p:cNvSpPr txBox="1"/>
          <p:nvPr/>
        </p:nvSpPr>
        <p:spPr>
          <a:xfrm rot="1316293">
            <a:off x="4979927" y="771372"/>
            <a:ext cx="2563318" cy="584775"/>
          </a:xfrm>
          <a:prstGeom prst="rect">
            <a:avLst/>
          </a:prstGeom>
          <a:noFill/>
          <a:effectLst>
            <a:reflection blurRad="6350" stA="50000" endA="300" endPos="90000" dir="5400000" sy="-100000" algn="bl" rotWithShape="0"/>
            <a:softEdge rad="63500"/>
          </a:effectLst>
          <a:scene3d>
            <a:camera prst="isometricOffAxis1Right"/>
            <a:lightRig rig="threePt" dir="t"/>
          </a:scene3d>
          <a:sp3d>
            <a:bevelT prst="relaxedInset"/>
          </a:sp3d>
        </p:spPr>
        <p:txBody>
          <a:bodyPr wrap="square" rtlCol="0">
            <a:spAutoFit/>
          </a:bodyPr>
          <a:lstStyle/>
          <a:p>
            <a:r>
              <a:rPr lang="kk-KZ" sz="3200" dirty="0">
                <a:solidFill>
                  <a:srgbClr val="00B050"/>
                </a:solidFill>
                <a:latin typeface="KZLobster" panose="02000506000000020003" pitchFamily="2" charset="0"/>
              </a:rPr>
              <a:t>СЫН ЕСІМ</a:t>
            </a:r>
            <a:endParaRPr lang="LID4096" sz="3200" dirty="0">
              <a:solidFill>
                <a:srgbClr val="00B050"/>
              </a:solidFill>
              <a:latin typeface="KZLobster" panose="02000506000000020003" pitchFamily="2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7A0B08B-072D-416F-AF9B-149CC90DF19A}"/>
              </a:ext>
            </a:extLst>
          </p:cNvPr>
          <p:cNvSpPr txBox="1"/>
          <p:nvPr/>
        </p:nvSpPr>
        <p:spPr>
          <a:xfrm>
            <a:off x="824460" y="713310"/>
            <a:ext cx="500671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>
                <a:solidFill>
                  <a:srgbClr val="FF0000"/>
                </a:solidFill>
                <a:latin typeface="Arial Black KZ" panose="020B0A04020102020204" pitchFamily="34" charset="0"/>
              </a:rPr>
              <a:t>СЫН ЕСІМДЕРДІ ШЫРАЙ ТҮРЛЕРІНДЕ ЖАЗ</a:t>
            </a:r>
          </a:p>
          <a:p>
            <a:r>
              <a:rPr lang="ru-RU" sz="2800" dirty="0" err="1">
                <a:latin typeface="Propisi" panose="03050302030207080D03" pitchFamily="66" charset="0"/>
              </a:rPr>
              <a:t>ұсақ</a:t>
            </a:r>
            <a:r>
              <a:rPr lang="ru-RU" sz="2800" dirty="0">
                <a:latin typeface="Propisi" panose="03050302030207080D03" pitchFamily="66" charset="0"/>
              </a:rPr>
              <a:t> – </a:t>
            </a:r>
          </a:p>
          <a:p>
            <a:r>
              <a:rPr lang="ru-RU" sz="2800" dirty="0" err="1">
                <a:latin typeface="Propisi" panose="03050302030207080D03" pitchFamily="66" charset="0"/>
              </a:rPr>
              <a:t>ыңғайлы</a:t>
            </a:r>
            <a:r>
              <a:rPr lang="ru-RU" sz="2800" dirty="0">
                <a:latin typeface="Propisi" panose="03050302030207080D03" pitchFamily="66" charset="0"/>
              </a:rPr>
              <a:t> -  </a:t>
            </a:r>
          </a:p>
          <a:p>
            <a:r>
              <a:rPr lang="ru-RU" sz="2800" dirty="0" err="1">
                <a:latin typeface="Propisi" panose="03050302030207080D03" pitchFamily="66" charset="0"/>
              </a:rPr>
              <a:t>толық</a:t>
            </a:r>
            <a:r>
              <a:rPr lang="ru-RU" sz="2800" dirty="0">
                <a:latin typeface="Propisi" panose="03050302030207080D03" pitchFamily="66" charset="0"/>
              </a:rPr>
              <a:t> – </a:t>
            </a:r>
          </a:p>
          <a:p>
            <a:r>
              <a:rPr lang="ru-RU" sz="2800" dirty="0" err="1">
                <a:latin typeface="Propisi" panose="03050302030207080D03" pitchFamily="66" charset="0"/>
              </a:rPr>
              <a:t>жүйрік</a:t>
            </a:r>
            <a:r>
              <a:rPr lang="ru-RU" sz="2800" dirty="0">
                <a:latin typeface="Propisi" panose="03050302030207080D03" pitchFamily="66" charset="0"/>
              </a:rPr>
              <a:t> –</a:t>
            </a:r>
          </a:p>
          <a:p>
            <a:r>
              <a:rPr lang="ru-RU" sz="2800" dirty="0" err="1">
                <a:latin typeface="Propisi" panose="03050302030207080D03" pitchFamily="66" charset="0"/>
              </a:rPr>
              <a:t>сары</a:t>
            </a:r>
            <a:r>
              <a:rPr lang="ru-RU" sz="2800" dirty="0">
                <a:latin typeface="Propisi" panose="03050302030207080D03" pitchFamily="66" charset="0"/>
              </a:rPr>
              <a:t>  -  </a:t>
            </a:r>
          </a:p>
          <a:p>
            <a:endParaRPr lang="LID4096" dirty="0"/>
          </a:p>
        </p:txBody>
      </p:sp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id="{84DFE72D-A00B-4AF4-80BF-358BEC4A8B8B}"/>
              </a:ext>
            </a:extLst>
          </p:cNvPr>
          <p:cNvSpPr/>
          <p:nvPr/>
        </p:nvSpPr>
        <p:spPr>
          <a:xfrm>
            <a:off x="489497" y="5593830"/>
            <a:ext cx="6580682" cy="4437089"/>
          </a:xfrm>
          <a:prstGeom prst="roundRect">
            <a:avLst/>
          </a:prstGeom>
          <a:solidFill>
            <a:schemeClr val="bg1"/>
          </a:solidFill>
          <a:ln w="762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ID4096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A76FB11-2FF2-43EE-9738-E6101AE466DF}"/>
              </a:ext>
            </a:extLst>
          </p:cNvPr>
          <p:cNvSpPr txBox="1"/>
          <p:nvPr/>
        </p:nvSpPr>
        <p:spPr>
          <a:xfrm>
            <a:off x="4971556" y="8471942"/>
            <a:ext cx="2563318" cy="584775"/>
          </a:xfrm>
          <a:prstGeom prst="rect">
            <a:avLst/>
          </a:prstGeom>
          <a:noFill/>
          <a:effectLst>
            <a:reflection blurRad="6350" stA="50000" endA="300" endPos="90000" dir="5400000" sy="-100000" algn="bl" rotWithShape="0"/>
            <a:softEdge rad="63500"/>
          </a:effectLst>
          <a:scene3d>
            <a:camera prst="isometricOffAxis1Right"/>
            <a:lightRig rig="threePt" dir="t"/>
          </a:scene3d>
          <a:sp3d>
            <a:bevelT prst="relaxedInset"/>
          </a:sp3d>
        </p:spPr>
        <p:txBody>
          <a:bodyPr wrap="square" rtlCol="0">
            <a:spAutoFit/>
          </a:bodyPr>
          <a:lstStyle/>
          <a:p>
            <a:r>
              <a:rPr lang="kk-KZ" sz="3200" dirty="0">
                <a:solidFill>
                  <a:srgbClr val="FF0000"/>
                </a:solidFill>
                <a:latin typeface="KZLobster" panose="02000506000000020003" pitchFamily="2" charset="0"/>
              </a:rPr>
              <a:t>СЫН ЕСІМ</a:t>
            </a:r>
            <a:endParaRPr lang="LID4096" sz="3200" dirty="0">
              <a:solidFill>
                <a:srgbClr val="FF0000"/>
              </a:solidFill>
              <a:latin typeface="KZLobster" panose="02000506000000020003" pitchFamily="2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21D9F76-B2DD-4EBA-8E76-EF0361CFB296}"/>
              </a:ext>
            </a:extLst>
          </p:cNvPr>
          <p:cNvSpPr txBox="1"/>
          <p:nvPr/>
        </p:nvSpPr>
        <p:spPr>
          <a:xfrm rot="1316293">
            <a:off x="5878147" y="5909503"/>
            <a:ext cx="1229823" cy="1077218"/>
          </a:xfrm>
          <a:prstGeom prst="rect">
            <a:avLst/>
          </a:prstGeom>
          <a:noFill/>
          <a:effectLst>
            <a:reflection blurRad="6350" stA="50000" endA="300" endPos="90000" dir="5400000" sy="-100000" algn="bl" rotWithShape="0"/>
            <a:softEdge rad="63500"/>
          </a:effectLst>
          <a:scene3d>
            <a:camera prst="isometricOffAxis1Right"/>
            <a:lightRig rig="threePt" dir="t"/>
          </a:scene3d>
          <a:sp3d>
            <a:bevelT prst="relaxedInset"/>
          </a:sp3d>
        </p:spPr>
        <p:txBody>
          <a:bodyPr wrap="square" rtlCol="0">
            <a:spAutoFit/>
          </a:bodyPr>
          <a:lstStyle/>
          <a:p>
            <a:r>
              <a:rPr lang="kk-KZ" sz="3200" dirty="0">
                <a:solidFill>
                  <a:srgbClr val="00B050"/>
                </a:solidFill>
                <a:latin typeface="KZLobster" panose="02000506000000020003" pitchFamily="2" charset="0"/>
              </a:rPr>
              <a:t>СЫН ЕСІМ</a:t>
            </a:r>
            <a:endParaRPr lang="LID4096" sz="3200" dirty="0">
              <a:solidFill>
                <a:srgbClr val="00B050"/>
              </a:solidFill>
              <a:latin typeface="KZLobster" panose="02000506000000020003" pitchFamily="2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6A6C1FE-1C28-48E3-A53D-4FE015BBC60A}"/>
              </a:ext>
            </a:extLst>
          </p:cNvPr>
          <p:cNvSpPr txBox="1"/>
          <p:nvPr/>
        </p:nvSpPr>
        <p:spPr>
          <a:xfrm>
            <a:off x="909223" y="5932386"/>
            <a:ext cx="5006714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err="1">
                <a:solidFill>
                  <a:srgbClr val="FF0000"/>
                </a:solidFill>
                <a:latin typeface="Arial Black KZ" panose="020B0A04020102020204" pitchFamily="34" charset="0"/>
              </a:rPr>
              <a:t>Берілген</a:t>
            </a:r>
            <a:r>
              <a:rPr lang="ru-RU" sz="2000" dirty="0">
                <a:solidFill>
                  <a:srgbClr val="FF0000"/>
                </a:solidFill>
                <a:latin typeface="Arial Black KZ" panose="020B0A04020102020204" pitchFamily="34" charset="0"/>
              </a:rPr>
              <a:t> </a:t>
            </a:r>
            <a:r>
              <a:rPr lang="ru-RU" sz="2000" dirty="0" err="1">
                <a:solidFill>
                  <a:srgbClr val="FF0000"/>
                </a:solidFill>
                <a:latin typeface="Arial Black KZ" panose="020B0A04020102020204" pitchFamily="34" charset="0"/>
              </a:rPr>
              <a:t>сөздерді</a:t>
            </a:r>
            <a:r>
              <a:rPr lang="ru-RU" sz="2000" dirty="0">
                <a:solidFill>
                  <a:srgbClr val="FF0000"/>
                </a:solidFill>
                <a:latin typeface="Arial Black KZ" panose="020B0A04020102020204" pitchFamily="34" charset="0"/>
              </a:rPr>
              <a:t> </a:t>
            </a:r>
            <a:r>
              <a:rPr lang="ru-RU" sz="2000" dirty="0" err="1">
                <a:solidFill>
                  <a:srgbClr val="FF0000"/>
                </a:solidFill>
                <a:latin typeface="Arial Black KZ" panose="020B0A04020102020204" pitchFamily="34" charset="0"/>
              </a:rPr>
              <a:t>шырай</a:t>
            </a:r>
            <a:r>
              <a:rPr lang="ru-RU" sz="2000" dirty="0">
                <a:solidFill>
                  <a:srgbClr val="FF0000"/>
                </a:solidFill>
                <a:latin typeface="Arial Black KZ" panose="020B0A04020102020204" pitchFamily="34" charset="0"/>
              </a:rPr>
              <a:t> </a:t>
            </a:r>
            <a:r>
              <a:rPr lang="ru-RU" sz="2000" dirty="0" err="1">
                <a:solidFill>
                  <a:srgbClr val="FF0000"/>
                </a:solidFill>
                <a:latin typeface="Arial Black KZ" panose="020B0A04020102020204" pitchFamily="34" charset="0"/>
              </a:rPr>
              <a:t>түрлеріне</a:t>
            </a:r>
            <a:r>
              <a:rPr lang="ru-RU" sz="2000" dirty="0">
                <a:solidFill>
                  <a:srgbClr val="FF0000"/>
                </a:solidFill>
                <a:latin typeface="Arial Black KZ" panose="020B0A04020102020204" pitchFamily="34" charset="0"/>
              </a:rPr>
              <a:t> </a:t>
            </a:r>
            <a:r>
              <a:rPr lang="ru-RU" sz="2000" dirty="0" err="1">
                <a:solidFill>
                  <a:srgbClr val="FF0000"/>
                </a:solidFill>
                <a:latin typeface="Arial Black KZ" panose="020B0A04020102020204" pitchFamily="34" charset="0"/>
              </a:rPr>
              <a:t>ажырат</a:t>
            </a:r>
            <a:endParaRPr lang="ru-RU" sz="2000" dirty="0">
              <a:solidFill>
                <a:srgbClr val="FF0000"/>
              </a:solidFill>
              <a:latin typeface="Arial Black KZ" panose="020B0A04020102020204" pitchFamily="34" charset="0"/>
            </a:endParaRPr>
          </a:p>
          <a:p>
            <a:r>
              <a:rPr lang="ru-RU" dirty="0" err="1">
                <a:latin typeface="Arial Black KZ" panose="020B0A04020102020204" pitchFamily="34" charset="0"/>
              </a:rPr>
              <a:t>Сөздер</a:t>
            </a:r>
            <a:r>
              <a:rPr lang="ru-RU" dirty="0">
                <a:latin typeface="Arial Black KZ" panose="020B0A04020102020204" pitchFamily="34" charset="0"/>
              </a:rPr>
              <a:t>            </a:t>
            </a:r>
            <a:r>
              <a:rPr lang="ru-RU" dirty="0" err="1">
                <a:latin typeface="Arial Black KZ" panose="020B0A04020102020204" pitchFamily="34" charset="0"/>
              </a:rPr>
              <a:t>Жай</a:t>
            </a:r>
            <a:r>
              <a:rPr lang="ru-RU" dirty="0">
                <a:latin typeface="Arial Black KZ" panose="020B0A04020102020204" pitchFamily="34" charset="0"/>
              </a:rPr>
              <a:t> .ш. </a:t>
            </a:r>
            <a:r>
              <a:rPr lang="ru-RU" dirty="0" err="1">
                <a:latin typeface="Arial Black KZ" panose="020B0A04020102020204" pitchFamily="34" charset="0"/>
              </a:rPr>
              <a:t>Салыстырмалы.ш</a:t>
            </a:r>
            <a:r>
              <a:rPr lang="ru-RU" dirty="0">
                <a:latin typeface="Arial Black KZ" panose="020B0A04020102020204" pitchFamily="34" charset="0"/>
              </a:rPr>
              <a:t>. </a:t>
            </a:r>
            <a:r>
              <a:rPr lang="ru-RU" dirty="0" err="1">
                <a:latin typeface="Arial Black KZ" panose="020B0A04020102020204" pitchFamily="34" charset="0"/>
              </a:rPr>
              <a:t>Күшейтпелі.ш</a:t>
            </a:r>
            <a:r>
              <a:rPr lang="ru-RU" dirty="0">
                <a:latin typeface="Arial Black KZ" panose="020B0A04020102020204" pitchFamily="34" charset="0"/>
              </a:rPr>
              <a:t>.        </a:t>
            </a:r>
            <a:r>
              <a:rPr lang="ru-RU" dirty="0" err="1">
                <a:latin typeface="Arial Black KZ" panose="020B0A04020102020204" pitchFamily="34" charset="0"/>
              </a:rPr>
              <a:t>Асырмалы.ш</a:t>
            </a:r>
            <a:r>
              <a:rPr lang="ru-RU" dirty="0">
                <a:latin typeface="Arial Black KZ" panose="020B0A04020102020204" pitchFamily="34" charset="0"/>
              </a:rPr>
              <a:t>.</a:t>
            </a:r>
          </a:p>
          <a:p>
            <a:r>
              <a:rPr lang="ru-RU" dirty="0"/>
              <a:t>1. </a:t>
            </a:r>
            <a:r>
              <a:rPr lang="ru-RU" dirty="0" err="1">
                <a:latin typeface="KZLobster" panose="02000506000000020003" pitchFamily="2" charset="0"/>
              </a:rPr>
              <a:t>Төзімділеу</a:t>
            </a:r>
            <a:endParaRPr lang="ru-RU" dirty="0">
              <a:latin typeface="KZLobster" panose="02000506000000020003" pitchFamily="2" charset="0"/>
            </a:endParaRPr>
          </a:p>
          <a:p>
            <a:r>
              <a:rPr lang="ru-RU" dirty="0">
                <a:latin typeface="KZLobster" panose="02000506000000020003" pitchFamily="2" charset="0"/>
              </a:rPr>
              <a:t>2. </a:t>
            </a:r>
            <a:r>
              <a:rPr lang="ru-RU" dirty="0" err="1">
                <a:latin typeface="KZLobster" panose="02000506000000020003" pitchFamily="2" charset="0"/>
              </a:rPr>
              <a:t>Ақылды</a:t>
            </a:r>
            <a:endParaRPr lang="ru-RU" dirty="0">
              <a:latin typeface="KZLobster" panose="02000506000000020003" pitchFamily="2" charset="0"/>
            </a:endParaRPr>
          </a:p>
          <a:p>
            <a:r>
              <a:rPr lang="ru-RU" dirty="0">
                <a:latin typeface="KZLobster" panose="02000506000000020003" pitchFamily="2" charset="0"/>
              </a:rPr>
              <a:t>3. </a:t>
            </a:r>
            <a:r>
              <a:rPr lang="ru-RU" dirty="0" err="1">
                <a:latin typeface="KZLobster" panose="02000506000000020003" pitchFamily="2" charset="0"/>
              </a:rPr>
              <a:t>Әп</a:t>
            </a:r>
            <a:r>
              <a:rPr lang="ru-RU" dirty="0">
                <a:latin typeface="KZLobster" panose="02000506000000020003" pitchFamily="2" charset="0"/>
              </a:rPr>
              <a:t> -</a:t>
            </a:r>
            <a:r>
              <a:rPr lang="ru-RU" dirty="0" err="1">
                <a:latin typeface="KZLobster" panose="02000506000000020003" pitchFamily="2" charset="0"/>
              </a:rPr>
              <a:t>әдемі</a:t>
            </a:r>
            <a:endParaRPr lang="ru-RU" dirty="0">
              <a:latin typeface="KZLobster" panose="02000506000000020003" pitchFamily="2" charset="0"/>
            </a:endParaRPr>
          </a:p>
          <a:p>
            <a:r>
              <a:rPr lang="ru-RU" dirty="0">
                <a:latin typeface="KZLobster" panose="02000506000000020003" pitchFamily="2" charset="0"/>
              </a:rPr>
              <a:t>4. </a:t>
            </a:r>
            <a:r>
              <a:rPr lang="ru-RU" dirty="0" err="1">
                <a:latin typeface="KZLobster" panose="02000506000000020003" pitchFamily="2" charset="0"/>
              </a:rPr>
              <a:t>Ең</a:t>
            </a:r>
            <a:r>
              <a:rPr lang="ru-RU" dirty="0">
                <a:latin typeface="KZLobster" panose="02000506000000020003" pitchFamily="2" charset="0"/>
              </a:rPr>
              <a:t>   </a:t>
            </a:r>
            <a:r>
              <a:rPr lang="ru-RU" dirty="0" err="1">
                <a:latin typeface="KZLobster" panose="02000506000000020003" pitchFamily="2" charset="0"/>
              </a:rPr>
              <a:t>терең</a:t>
            </a:r>
            <a:endParaRPr lang="ru-RU" dirty="0">
              <a:latin typeface="KZLobster" panose="02000506000000020003" pitchFamily="2" charset="0"/>
            </a:endParaRPr>
          </a:p>
          <a:p>
            <a:r>
              <a:rPr lang="ru-RU" dirty="0">
                <a:latin typeface="KZLobster" panose="02000506000000020003" pitchFamily="2" charset="0"/>
              </a:rPr>
              <a:t>5. </a:t>
            </a:r>
            <a:r>
              <a:rPr lang="ru-RU" dirty="0" err="1">
                <a:latin typeface="KZLobster" panose="02000506000000020003" pitchFamily="2" charset="0"/>
              </a:rPr>
              <a:t>Ұзақ</a:t>
            </a:r>
            <a:endParaRPr lang="ru-RU" dirty="0">
              <a:latin typeface="KZLobster" panose="02000506000000020003" pitchFamily="2" charset="0"/>
            </a:endParaRPr>
          </a:p>
          <a:p>
            <a:r>
              <a:rPr lang="ru-RU" dirty="0">
                <a:latin typeface="KZLobster" panose="02000506000000020003" pitchFamily="2" charset="0"/>
              </a:rPr>
              <a:t>6. </a:t>
            </a:r>
            <a:r>
              <a:rPr lang="ru-RU" dirty="0" err="1">
                <a:latin typeface="KZLobster" panose="02000506000000020003" pitchFamily="2" charset="0"/>
              </a:rPr>
              <a:t>Ластау</a:t>
            </a:r>
            <a:endParaRPr lang="ru-RU" dirty="0">
              <a:latin typeface="KZLobster" panose="02000506000000020003" pitchFamily="2" charset="0"/>
            </a:endParaRPr>
          </a:p>
          <a:p>
            <a:r>
              <a:rPr lang="ru-RU" dirty="0">
                <a:latin typeface="KZLobster" panose="02000506000000020003" pitchFamily="2" charset="0"/>
              </a:rPr>
              <a:t>7. Ап –</a:t>
            </a:r>
            <a:r>
              <a:rPr lang="ru-RU" dirty="0" err="1">
                <a:latin typeface="KZLobster" panose="02000506000000020003" pitchFamily="2" charset="0"/>
              </a:rPr>
              <a:t>арық</a:t>
            </a:r>
            <a:r>
              <a:rPr lang="ru-RU" dirty="0">
                <a:latin typeface="KZLobster" panose="02000506000000020003" pitchFamily="2" charset="0"/>
              </a:rPr>
              <a:t>.</a:t>
            </a:r>
          </a:p>
          <a:p>
            <a:r>
              <a:rPr lang="ru-RU" dirty="0">
                <a:latin typeface="KZLobster" panose="02000506000000020003" pitchFamily="2" charset="0"/>
              </a:rPr>
              <a:t>8. </a:t>
            </a:r>
            <a:r>
              <a:rPr lang="ru-RU" dirty="0" err="1">
                <a:latin typeface="KZLobster" panose="02000506000000020003" pitchFamily="2" charset="0"/>
              </a:rPr>
              <a:t>Тым</a:t>
            </a:r>
            <a:r>
              <a:rPr lang="ru-RU" dirty="0">
                <a:latin typeface="KZLobster" panose="02000506000000020003" pitchFamily="2" charset="0"/>
              </a:rPr>
              <a:t>   </a:t>
            </a:r>
            <a:r>
              <a:rPr lang="ru-RU" dirty="0" err="1">
                <a:latin typeface="KZLobster" panose="02000506000000020003" pitchFamily="2" charset="0"/>
              </a:rPr>
              <a:t>жалқау</a:t>
            </a:r>
            <a:r>
              <a:rPr lang="ru-RU" dirty="0">
                <a:latin typeface="KZLobster" panose="02000506000000020003" pitchFamily="2" charset="0"/>
              </a:rPr>
              <a:t>.</a:t>
            </a:r>
          </a:p>
          <a:p>
            <a:r>
              <a:rPr lang="ru-RU" sz="2800" dirty="0">
                <a:latin typeface="KZLobster" panose="02000506000000020003" pitchFamily="2" charset="0"/>
              </a:rPr>
              <a:t>  </a:t>
            </a:r>
          </a:p>
          <a:p>
            <a:endParaRPr lang="LID4096" dirty="0"/>
          </a:p>
        </p:txBody>
      </p:sp>
    </p:spTree>
    <p:extLst>
      <p:ext uri="{BB962C8B-B14F-4D97-AF65-F5344CB8AC3E}">
        <p14:creationId xmlns:p14="http://schemas.microsoft.com/office/powerpoint/2010/main" val="35461481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: скругленные углы 1">
            <a:extLst>
              <a:ext uri="{FF2B5EF4-FFF2-40B4-BE49-F238E27FC236}">
                <a16:creationId xmlns:a16="http://schemas.microsoft.com/office/drawing/2014/main" id="{106F574C-6507-4765-B62F-7E3CF25F7EE8}"/>
              </a:ext>
            </a:extLst>
          </p:cNvPr>
          <p:cNvSpPr/>
          <p:nvPr/>
        </p:nvSpPr>
        <p:spPr>
          <a:xfrm>
            <a:off x="404734" y="374754"/>
            <a:ext cx="6580682" cy="4437089"/>
          </a:xfrm>
          <a:prstGeom prst="roundRect">
            <a:avLst/>
          </a:prstGeom>
          <a:solidFill>
            <a:schemeClr val="bg1"/>
          </a:solidFill>
          <a:ln w="762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ID4096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1DDA4AF-0096-4F5E-AC54-15B9183F341E}"/>
              </a:ext>
            </a:extLst>
          </p:cNvPr>
          <p:cNvSpPr txBox="1"/>
          <p:nvPr/>
        </p:nvSpPr>
        <p:spPr>
          <a:xfrm>
            <a:off x="4886793" y="3252866"/>
            <a:ext cx="2563318" cy="584775"/>
          </a:xfrm>
          <a:prstGeom prst="rect">
            <a:avLst/>
          </a:prstGeom>
          <a:noFill/>
          <a:effectLst>
            <a:reflection blurRad="6350" stA="50000" endA="300" endPos="90000" dir="5400000" sy="-100000" algn="bl" rotWithShape="0"/>
            <a:softEdge rad="63500"/>
          </a:effectLst>
          <a:scene3d>
            <a:camera prst="isometricOffAxis1Right"/>
            <a:lightRig rig="threePt" dir="t"/>
          </a:scene3d>
          <a:sp3d>
            <a:bevelT prst="relaxedInset"/>
          </a:sp3d>
        </p:spPr>
        <p:txBody>
          <a:bodyPr wrap="square" rtlCol="0">
            <a:spAutoFit/>
          </a:bodyPr>
          <a:lstStyle/>
          <a:p>
            <a:r>
              <a:rPr lang="kk-KZ" sz="3200" dirty="0">
                <a:solidFill>
                  <a:srgbClr val="FF0000"/>
                </a:solidFill>
                <a:latin typeface="KZLobster" panose="02000506000000020003" pitchFamily="2" charset="0"/>
              </a:rPr>
              <a:t>СЫН ЕСІМ</a:t>
            </a:r>
            <a:endParaRPr lang="LID4096" sz="3200" dirty="0">
              <a:solidFill>
                <a:srgbClr val="FF0000"/>
              </a:solidFill>
              <a:latin typeface="KZLobster" panose="02000506000000020003" pitchFamily="2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BF0F15C-75BB-4C8F-A4B5-9E35AD049BD1}"/>
              </a:ext>
            </a:extLst>
          </p:cNvPr>
          <p:cNvSpPr txBox="1"/>
          <p:nvPr/>
        </p:nvSpPr>
        <p:spPr>
          <a:xfrm rot="1316293">
            <a:off x="4979927" y="771372"/>
            <a:ext cx="2563318" cy="584775"/>
          </a:xfrm>
          <a:prstGeom prst="rect">
            <a:avLst/>
          </a:prstGeom>
          <a:noFill/>
          <a:effectLst>
            <a:reflection blurRad="6350" stA="50000" endA="300" endPos="90000" dir="5400000" sy="-100000" algn="bl" rotWithShape="0"/>
            <a:softEdge rad="63500"/>
          </a:effectLst>
          <a:scene3d>
            <a:camera prst="isometricOffAxis1Right"/>
            <a:lightRig rig="threePt" dir="t"/>
          </a:scene3d>
          <a:sp3d>
            <a:bevelT prst="relaxedInset"/>
          </a:sp3d>
        </p:spPr>
        <p:txBody>
          <a:bodyPr wrap="square" rtlCol="0">
            <a:spAutoFit/>
          </a:bodyPr>
          <a:lstStyle/>
          <a:p>
            <a:r>
              <a:rPr lang="kk-KZ" sz="3200" dirty="0">
                <a:solidFill>
                  <a:srgbClr val="00B050"/>
                </a:solidFill>
                <a:latin typeface="KZLobster" panose="02000506000000020003" pitchFamily="2" charset="0"/>
              </a:rPr>
              <a:t>СЫН ЕСІМ</a:t>
            </a:r>
            <a:endParaRPr lang="LID4096" sz="3200" dirty="0">
              <a:solidFill>
                <a:srgbClr val="00B050"/>
              </a:solidFill>
              <a:latin typeface="KZLobster" panose="02000506000000020003" pitchFamily="2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7A0B08B-072D-416F-AF9B-149CC90DF19A}"/>
              </a:ext>
            </a:extLst>
          </p:cNvPr>
          <p:cNvSpPr txBox="1"/>
          <p:nvPr/>
        </p:nvSpPr>
        <p:spPr>
          <a:xfrm>
            <a:off x="824460" y="713310"/>
            <a:ext cx="5006714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err="1">
                <a:solidFill>
                  <a:srgbClr val="FF0000"/>
                </a:solidFill>
                <a:latin typeface="Arial Black KZ" panose="020B0A04020102020204" pitchFamily="34" charset="0"/>
              </a:rPr>
              <a:t>Сәйкестендір</a:t>
            </a:r>
            <a:endParaRPr lang="ru-RU" sz="2400" dirty="0">
              <a:solidFill>
                <a:srgbClr val="FF0000"/>
              </a:solidFill>
              <a:latin typeface="Arial Black KZ" panose="020B0A04020102020204" pitchFamily="34" charset="0"/>
            </a:endParaRPr>
          </a:p>
          <a:p>
            <a:r>
              <a:rPr lang="ru-RU" dirty="0"/>
              <a:t> </a:t>
            </a:r>
          </a:p>
          <a:p>
            <a:r>
              <a:rPr lang="ru-RU" dirty="0"/>
              <a:t> </a:t>
            </a:r>
            <a:r>
              <a:rPr lang="ru-RU" sz="2400" dirty="0" err="1">
                <a:latin typeface="KZLobster" panose="02000506000000020003" pitchFamily="2" charset="0"/>
              </a:rPr>
              <a:t>Тәтті</a:t>
            </a:r>
            <a:r>
              <a:rPr lang="ru-RU" sz="2400" dirty="0">
                <a:latin typeface="KZLobster" panose="02000506000000020003" pitchFamily="2" charset="0"/>
              </a:rPr>
              <a:t>                              </a:t>
            </a:r>
            <a:r>
              <a:rPr lang="ru-RU" sz="2400" dirty="0" err="1">
                <a:latin typeface="KZLobster" panose="02000506000000020003" pitchFamily="2" charset="0"/>
              </a:rPr>
              <a:t>қатты</a:t>
            </a:r>
            <a:r>
              <a:rPr lang="ru-RU" sz="2400" dirty="0">
                <a:latin typeface="KZLobster" panose="02000506000000020003" pitchFamily="2" charset="0"/>
              </a:rPr>
              <a:t> </a:t>
            </a:r>
          </a:p>
          <a:p>
            <a:r>
              <a:rPr lang="ru-RU" sz="2400" dirty="0">
                <a:latin typeface="KZLobster" panose="02000506000000020003" pitchFamily="2" charset="0"/>
              </a:rPr>
              <a:t>  </a:t>
            </a:r>
            <a:r>
              <a:rPr lang="ru-RU" sz="2400" dirty="0" err="1">
                <a:latin typeface="KZLobster" panose="02000506000000020003" pitchFamily="2" charset="0"/>
              </a:rPr>
              <a:t>Жап</a:t>
            </a:r>
            <a:r>
              <a:rPr lang="ru-RU" sz="2400" dirty="0">
                <a:latin typeface="KZLobster" panose="02000506000000020003" pitchFamily="2" charset="0"/>
              </a:rPr>
              <a:t> -                              </a:t>
            </a:r>
            <a:r>
              <a:rPr lang="ru-RU" sz="2400" dirty="0" err="1">
                <a:latin typeface="KZLobster" panose="02000506000000020003" pitchFamily="2" charset="0"/>
              </a:rPr>
              <a:t>ірек</a:t>
            </a:r>
            <a:endParaRPr lang="ru-RU" sz="2400" dirty="0">
              <a:latin typeface="KZLobster" panose="02000506000000020003" pitchFamily="2" charset="0"/>
            </a:endParaRPr>
          </a:p>
          <a:p>
            <a:r>
              <a:rPr lang="ru-RU" sz="2400" dirty="0">
                <a:latin typeface="KZLobster" panose="02000506000000020003" pitchFamily="2" charset="0"/>
              </a:rPr>
              <a:t>  Тап –                              </a:t>
            </a:r>
            <a:r>
              <a:rPr lang="ru-RU" sz="2400" dirty="0" err="1">
                <a:latin typeface="KZLobster" panose="02000506000000020003" pitchFamily="2" charset="0"/>
              </a:rPr>
              <a:t>нашар</a:t>
            </a:r>
            <a:endParaRPr lang="ru-RU" sz="2400" dirty="0">
              <a:latin typeface="KZLobster" panose="02000506000000020003" pitchFamily="2" charset="0"/>
            </a:endParaRPr>
          </a:p>
          <a:p>
            <a:r>
              <a:rPr lang="ru-RU" sz="2400" dirty="0">
                <a:latin typeface="KZLobster" panose="02000506000000020003" pitchFamily="2" charset="0"/>
              </a:rPr>
              <a:t>  </a:t>
            </a:r>
            <a:r>
              <a:rPr lang="ru-RU" sz="2400" dirty="0" err="1">
                <a:latin typeface="KZLobster" panose="02000506000000020003" pitchFamily="2" charset="0"/>
              </a:rPr>
              <a:t>Өте</a:t>
            </a:r>
            <a:r>
              <a:rPr lang="ru-RU" sz="2400" dirty="0">
                <a:latin typeface="KZLobster" panose="02000506000000020003" pitchFamily="2" charset="0"/>
              </a:rPr>
              <a:t>                                 </a:t>
            </a:r>
            <a:r>
              <a:rPr lang="ru-RU" sz="2400" dirty="0" err="1">
                <a:latin typeface="KZLobster" panose="02000506000000020003" pitchFamily="2" charset="0"/>
              </a:rPr>
              <a:t>тақыр</a:t>
            </a:r>
            <a:endParaRPr lang="ru-RU" sz="2400" dirty="0">
              <a:latin typeface="KZLobster" panose="02000506000000020003" pitchFamily="2" charset="0"/>
            </a:endParaRPr>
          </a:p>
          <a:p>
            <a:r>
              <a:rPr lang="ru-RU" sz="2400" dirty="0">
                <a:latin typeface="KZLobster" panose="02000506000000020003" pitchFamily="2" charset="0"/>
              </a:rPr>
              <a:t>   </a:t>
            </a:r>
            <a:r>
              <a:rPr lang="ru-RU" sz="2400" dirty="0" err="1">
                <a:latin typeface="KZLobster" panose="02000506000000020003" pitchFamily="2" charset="0"/>
              </a:rPr>
              <a:t>Кең</a:t>
            </a:r>
            <a:r>
              <a:rPr lang="ru-RU" sz="2400" dirty="0">
                <a:latin typeface="KZLobster" panose="02000506000000020003" pitchFamily="2" charset="0"/>
              </a:rPr>
              <a:t>                               </a:t>
            </a:r>
            <a:r>
              <a:rPr lang="ru-RU" sz="2400" dirty="0" err="1">
                <a:latin typeface="KZLobster" panose="02000506000000020003" pitchFamily="2" charset="0"/>
              </a:rPr>
              <a:t>жасыл</a:t>
            </a:r>
            <a:r>
              <a:rPr lang="ru-RU" sz="2400" dirty="0">
                <a:latin typeface="KZLobster" panose="02000506000000020003" pitchFamily="2" charset="0"/>
              </a:rPr>
              <a:t>.</a:t>
            </a:r>
          </a:p>
          <a:p>
            <a:r>
              <a:rPr lang="ru-RU" sz="2400" dirty="0">
                <a:latin typeface="KZLobster" panose="02000506000000020003" pitchFamily="2" charset="0"/>
              </a:rPr>
              <a:t>  </a:t>
            </a:r>
            <a:r>
              <a:rPr lang="ru-RU" sz="2400" dirty="0" err="1">
                <a:latin typeface="KZLobster" panose="02000506000000020003" pitchFamily="2" charset="0"/>
              </a:rPr>
              <a:t>Тым</a:t>
            </a:r>
            <a:r>
              <a:rPr lang="ru-RU" sz="2400" dirty="0">
                <a:latin typeface="KZLobster" panose="02000506000000020003" pitchFamily="2" charset="0"/>
              </a:rPr>
              <a:t>                                </a:t>
            </a:r>
            <a:r>
              <a:rPr lang="ru-RU" sz="2400" dirty="0" err="1">
                <a:latin typeface="KZLobster" panose="02000506000000020003" pitchFamily="2" charset="0"/>
              </a:rPr>
              <a:t>леу</a:t>
            </a:r>
            <a:r>
              <a:rPr lang="ru-RU" sz="2400" dirty="0">
                <a:latin typeface="KZLobster" panose="02000506000000020003" pitchFamily="2" charset="0"/>
              </a:rPr>
              <a:t>.</a:t>
            </a:r>
          </a:p>
          <a:p>
            <a:r>
              <a:rPr lang="ru-RU" sz="2800" dirty="0">
                <a:latin typeface="Propisi" panose="03050302030207080D03" pitchFamily="66" charset="0"/>
              </a:rPr>
              <a:t> </a:t>
            </a:r>
          </a:p>
          <a:p>
            <a:endParaRPr lang="LID4096" dirty="0"/>
          </a:p>
        </p:txBody>
      </p:sp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id="{84DFE72D-A00B-4AF4-80BF-358BEC4A8B8B}"/>
              </a:ext>
            </a:extLst>
          </p:cNvPr>
          <p:cNvSpPr/>
          <p:nvPr/>
        </p:nvSpPr>
        <p:spPr>
          <a:xfrm>
            <a:off x="489497" y="5593830"/>
            <a:ext cx="6580682" cy="4437089"/>
          </a:xfrm>
          <a:prstGeom prst="roundRect">
            <a:avLst/>
          </a:prstGeom>
          <a:solidFill>
            <a:schemeClr val="bg1"/>
          </a:solidFill>
          <a:ln w="762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ID4096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A76FB11-2FF2-43EE-9738-E6101AE466DF}"/>
              </a:ext>
            </a:extLst>
          </p:cNvPr>
          <p:cNvSpPr txBox="1"/>
          <p:nvPr/>
        </p:nvSpPr>
        <p:spPr>
          <a:xfrm>
            <a:off x="4971556" y="8471942"/>
            <a:ext cx="2563318" cy="584775"/>
          </a:xfrm>
          <a:prstGeom prst="rect">
            <a:avLst/>
          </a:prstGeom>
          <a:noFill/>
          <a:effectLst>
            <a:reflection blurRad="6350" stA="50000" endA="300" endPos="90000" dir="5400000" sy="-100000" algn="bl" rotWithShape="0"/>
            <a:softEdge rad="63500"/>
          </a:effectLst>
          <a:scene3d>
            <a:camera prst="isometricOffAxis1Right"/>
            <a:lightRig rig="threePt" dir="t"/>
          </a:scene3d>
          <a:sp3d>
            <a:bevelT prst="relaxedInset"/>
          </a:sp3d>
        </p:spPr>
        <p:txBody>
          <a:bodyPr wrap="square" rtlCol="0">
            <a:spAutoFit/>
          </a:bodyPr>
          <a:lstStyle/>
          <a:p>
            <a:r>
              <a:rPr lang="kk-KZ" sz="3200" dirty="0">
                <a:solidFill>
                  <a:srgbClr val="FF0000"/>
                </a:solidFill>
                <a:latin typeface="KZLobster" panose="02000506000000020003" pitchFamily="2" charset="0"/>
              </a:rPr>
              <a:t>СЫН ЕСІМ</a:t>
            </a:r>
            <a:endParaRPr lang="LID4096" sz="3200" dirty="0">
              <a:solidFill>
                <a:srgbClr val="FF0000"/>
              </a:solidFill>
              <a:latin typeface="KZLobster" panose="02000506000000020003" pitchFamily="2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21D9F76-B2DD-4EBA-8E76-EF0361CFB296}"/>
              </a:ext>
            </a:extLst>
          </p:cNvPr>
          <p:cNvSpPr txBox="1"/>
          <p:nvPr/>
        </p:nvSpPr>
        <p:spPr>
          <a:xfrm rot="1316293">
            <a:off x="5878147" y="5909503"/>
            <a:ext cx="1229823" cy="1077218"/>
          </a:xfrm>
          <a:prstGeom prst="rect">
            <a:avLst/>
          </a:prstGeom>
          <a:noFill/>
          <a:effectLst>
            <a:reflection blurRad="6350" stA="50000" endA="300" endPos="90000" dir="5400000" sy="-100000" algn="bl" rotWithShape="0"/>
            <a:softEdge rad="63500"/>
          </a:effectLst>
          <a:scene3d>
            <a:camera prst="isometricOffAxis1Right"/>
            <a:lightRig rig="threePt" dir="t"/>
          </a:scene3d>
          <a:sp3d>
            <a:bevelT prst="relaxedInset"/>
          </a:sp3d>
        </p:spPr>
        <p:txBody>
          <a:bodyPr wrap="square" rtlCol="0">
            <a:spAutoFit/>
          </a:bodyPr>
          <a:lstStyle/>
          <a:p>
            <a:r>
              <a:rPr lang="kk-KZ" sz="3200" dirty="0">
                <a:solidFill>
                  <a:srgbClr val="00B050"/>
                </a:solidFill>
                <a:latin typeface="KZLobster" panose="02000506000000020003" pitchFamily="2" charset="0"/>
              </a:rPr>
              <a:t>СЫН ЕСІМ</a:t>
            </a:r>
            <a:endParaRPr lang="LID4096" sz="3200" dirty="0">
              <a:solidFill>
                <a:srgbClr val="00B050"/>
              </a:solidFill>
              <a:latin typeface="KZLobster" panose="02000506000000020003" pitchFamily="2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6A6C1FE-1C28-48E3-A53D-4FE015BBC60A}"/>
              </a:ext>
            </a:extLst>
          </p:cNvPr>
          <p:cNvSpPr txBox="1"/>
          <p:nvPr/>
        </p:nvSpPr>
        <p:spPr>
          <a:xfrm>
            <a:off x="909223" y="5932386"/>
            <a:ext cx="5006714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solidFill>
                  <a:srgbClr val="FF0000"/>
                </a:solidFill>
                <a:latin typeface="Arial Black KZ" panose="020B0A04020102020204" pitchFamily="34" charset="0"/>
              </a:rPr>
              <a:t>Сын   </a:t>
            </a:r>
            <a:r>
              <a:rPr lang="ru-RU" sz="2400" dirty="0" err="1">
                <a:solidFill>
                  <a:srgbClr val="FF0000"/>
                </a:solidFill>
                <a:latin typeface="Arial Black KZ" panose="020B0A04020102020204" pitchFamily="34" charset="0"/>
              </a:rPr>
              <a:t>есімді</a:t>
            </a:r>
            <a:r>
              <a:rPr lang="ru-RU" sz="2400" dirty="0">
                <a:solidFill>
                  <a:srgbClr val="FF0000"/>
                </a:solidFill>
                <a:latin typeface="Arial Black KZ" panose="020B0A04020102020204" pitchFamily="34" charset="0"/>
              </a:rPr>
              <a:t>  </a:t>
            </a:r>
            <a:r>
              <a:rPr lang="ru-RU" sz="2400" dirty="0" err="1">
                <a:solidFill>
                  <a:srgbClr val="FF0000"/>
                </a:solidFill>
                <a:latin typeface="Arial Black KZ" panose="020B0A04020102020204" pitchFamily="34" charset="0"/>
              </a:rPr>
              <a:t>тіркестермен</a:t>
            </a:r>
            <a:r>
              <a:rPr lang="ru-RU" sz="2400" dirty="0">
                <a:solidFill>
                  <a:srgbClr val="FF0000"/>
                </a:solidFill>
                <a:latin typeface="Arial Black KZ" panose="020B0A04020102020204" pitchFamily="34" charset="0"/>
              </a:rPr>
              <a:t>   </a:t>
            </a:r>
            <a:r>
              <a:rPr lang="ru-RU" sz="2400" dirty="0" err="1">
                <a:solidFill>
                  <a:srgbClr val="FF0000"/>
                </a:solidFill>
                <a:latin typeface="Arial Black KZ" panose="020B0A04020102020204" pitchFamily="34" charset="0"/>
              </a:rPr>
              <a:t>сөйлем</a:t>
            </a:r>
            <a:r>
              <a:rPr lang="ru-RU" sz="2400" dirty="0">
                <a:solidFill>
                  <a:srgbClr val="FF0000"/>
                </a:solidFill>
                <a:latin typeface="Arial Black KZ" panose="020B0A04020102020204" pitchFamily="34" charset="0"/>
              </a:rPr>
              <a:t>  </a:t>
            </a:r>
            <a:r>
              <a:rPr lang="ru-RU" sz="2400" dirty="0" err="1">
                <a:solidFill>
                  <a:srgbClr val="FF0000"/>
                </a:solidFill>
                <a:latin typeface="Arial Black KZ" panose="020B0A04020102020204" pitchFamily="34" charset="0"/>
              </a:rPr>
              <a:t>құра</a:t>
            </a:r>
            <a:r>
              <a:rPr lang="ru-RU" sz="2400" dirty="0">
                <a:solidFill>
                  <a:srgbClr val="FF0000"/>
                </a:solidFill>
                <a:latin typeface="Arial Black KZ" panose="020B0A04020102020204" pitchFamily="34" charset="0"/>
              </a:rPr>
              <a:t>.</a:t>
            </a:r>
          </a:p>
          <a:p>
            <a:r>
              <a:rPr lang="ru-RU" dirty="0"/>
              <a:t> </a:t>
            </a:r>
            <a:r>
              <a:rPr lang="ru-RU" sz="2400" dirty="0" err="1">
                <a:latin typeface="KZLobster" panose="02000506000000020003" pitchFamily="2" charset="0"/>
              </a:rPr>
              <a:t>Үлгі</a:t>
            </a:r>
            <a:r>
              <a:rPr lang="ru-RU" sz="2400" dirty="0">
                <a:latin typeface="KZLobster" panose="02000506000000020003" pitchFamily="2" charset="0"/>
              </a:rPr>
              <a:t> :   </a:t>
            </a:r>
            <a:r>
              <a:rPr lang="ru-RU" sz="2400" dirty="0" err="1">
                <a:latin typeface="KZLobster" panose="02000506000000020003" pitchFamily="2" charset="0"/>
              </a:rPr>
              <a:t>Үй</a:t>
            </a:r>
            <a:r>
              <a:rPr lang="ru-RU" sz="2400" dirty="0">
                <a:latin typeface="KZLobster" panose="02000506000000020003" pitchFamily="2" charset="0"/>
              </a:rPr>
              <a:t>   </a:t>
            </a:r>
            <a:r>
              <a:rPr lang="ru-RU" sz="2400" dirty="0" err="1">
                <a:latin typeface="KZLobster" panose="02000506000000020003" pitchFamily="2" charset="0"/>
              </a:rPr>
              <a:t>кең</a:t>
            </a:r>
            <a:r>
              <a:rPr lang="ru-RU" sz="2400" dirty="0">
                <a:latin typeface="KZLobster" panose="02000506000000020003" pitchFamily="2" charset="0"/>
              </a:rPr>
              <a:t>. </a:t>
            </a:r>
            <a:r>
              <a:rPr lang="ru-RU" sz="2400" dirty="0" err="1">
                <a:latin typeface="KZLobster" panose="02000506000000020003" pitchFamily="2" charset="0"/>
              </a:rPr>
              <a:t>Менің</a:t>
            </a:r>
            <a:r>
              <a:rPr lang="ru-RU" sz="2400" dirty="0">
                <a:latin typeface="KZLobster" panose="02000506000000020003" pitchFamily="2" charset="0"/>
              </a:rPr>
              <a:t>   </a:t>
            </a:r>
            <a:r>
              <a:rPr lang="ru-RU" sz="2400" dirty="0" err="1">
                <a:latin typeface="KZLobster" panose="02000506000000020003" pitchFamily="2" charset="0"/>
              </a:rPr>
              <a:t>үйім</a:t>
            </a:r>
            <a:r>
              <a:rPr lang="ru-RU" sz="2400" dirty="0">
                <a:latin typeface="KZLobster" panose="02000506000000020003" pitchFamily="2" charset="0"/>
              </a:rPr>
              <a:t>  </a:t>
            </a:r>
            <a:r>
              <a:rPr lang="ru-RU" sz="2400" dirty="0" err="1">
                <a:latin typeface="KZLobster" panose="02000506000000020003" pitchFamily="2" charset="0"/>
              </a:rPr>
              <a:t>кең</a:t>
            </a:r>
            <a:r>
              <a:rPr lang="ru-RU" sz="2400" dirty="0">
                <a:latin typeface="KZLobster" panose="02000506000000020003" pitchFamily="2" charset="0"/>
              </a:rPr>
              <a:t>. </a:t>
            </a:r>
            <a:r>
              <a:rPr lang="ru-RU" sz="2400" dirty="0" err="1">
                <a:latin typeface="KZLobster" panose="02000506000000020003" pitchFamily="2" charset="0"/>
              </a:rPr>
              <a:t>Менің</a:t>
            </a:r>
            <a:r>
              <a:rPr lang="ru-RU" sz="2400" dirty="0">
                <a:latin typeface="KZLobster" panose="02000506000000020003" pitchFamily="2" charset="0"/>
              </a:rPr>
              <a:t>   </a:t>
            </a:r>
            <a:r>
              <a:rPr lang="ru-RU" sz="2400" dirty="0" err="1">
                <a:latin typeface="KZLobster" panose="02000506000000020003" pitchFamily="2" charset="0"/>
              </a:rPr>
              <a:t>үйім</a:t>
            </a:r>
            <a:r>
              <a:rPr lang="ru-RU" sz="2400" dirty="0">
                <a:latin typeface="KZLobster" panose="02000506000000020003" pitchFamily="2" charset="0"/>
              </a:rPr>
              <a:t>  </a:t>
            </a:r>
            <a:r>
              <a:rPr lang="ru-RU" sz="2400" dirty="0" err="1">
                <a:latin typeface="KZLobster" panose="02000506000000020003" pitchFamily="2" charset="0"/>
              </a:rPr>
              <a:t>сенің</a:t>
            </a:r>
            <a:r>
              <a:rPr lang="ru-RU" sz="2400" dirty="0">
                <a:latin typeface="KZLobster" panose="02000506000000020003" pitchFamily="2" charset="0"/>
              </a:rPr>
              <a:t>  </a:t>
            </a:r>
            <a:r>
              <a:rPr lang="ru-RU" sz="2400" dirty="0" err="1">
                <a:latin typeface="KZLobster" panose="02000506000000020003" pitchFamily="2" charset="0"/>
              </a:rPr>
              <a:t>үйіңнен</a:t>
            </a:r>
            <a:r>
              <a:rPr lang="ru-RU" sz="2400" dirty="0">
                <a:latin typeface="KZLobster" panose="02000506000000020003" pitchFamily="2" charset="0"/>
              </a:rPr>
              <a:t>  </a:t>
            </a:r>
            <a:r>
              <a:rPr lang="ru-RU" sz="2400" dirty="0" err="1">
                <a:latin typeface="KZLobster" panose="02000506000000020003" pitchFamily="2" charset="0"/>
              </a:rPr>
              <a:t>кеңірек</a:t>
            </a:r>
            <a:r>
              <a:rPr lang="ru-RU" sz="2400" dirty="0">
                <a:latin typeface="KZLobster" panose="02000506000000020003" pitchFamily="2" charset="0"/>
              </a:rPr>
              <a:t>. </a:t>
            </a:r>
            <a:r>
              <a:rPr lang="ru-RU" sz="2400" dirty="0" err="1">
                <a:latin typeface="KZLobster" panose="02000506000000020003" pitchFamily="2" charset="0"/>
              </a:rPr>
              <a:t>Менікі</a:t>
            </a:r>
            <a:r>
              <a:rPr lang="ru-RU" sz="2400" dirty="0">
                <a:latin typeface="KZLobster" panose="02000506000000020003" pitchFamily="2" charset="0"/>
              </a:rPr>
              <a:t>  -  </a:t>
            </a:r>
            <a:r>
              <a:rPr lang="ru-RU" sz="2400" dirty="0" err="1">
                <a:latin typeface="KZLobster" panose="02000506000000020003" pitchFamily="2" charset="0"/>
              </a:rPr>
              <a:t>кеп</a:t>
            </a:r>
            <a:r>
              <a:rPr lang="ru-RU" sz="2400" dirty="0">
                <a:latin typeface="KZLobster" panose="02000506000000020003" pitchFamily="2" charset="0"/>
              </a:rPr>
              <a:t> –</a:t>
            </a:r>
            <a:r>
              <a:rPr lang="ru-RU" sz="2400" dirty="0" err="1">
                <a:latin typeface="KZLobster" panose="02000506000000020003" pitchFamily="2" charset="0"/>
              </a:rPr>
              <a:t>кең</a:t>
            </a:r>
            <a:r>
              <a:rPr lang="ru-RU" sz="2400" dirty="0">
                <a:latin typeface="KZLobster" panose="02000506000000020003" pitchFamily="2" charset="0"/>
              </a:rPr>
              <a:t>. </a:t>
            </a:r>
          </a:p>
          <a:p>
            <a:r>
              <a:rPr lang="ru-RU" sz="2400" dirty="0">
                <a:latin typeface="KZLobster" panose="02000506000000020003" pitchFamily="2" charset="0"/>
              </a:rPr>
              <a:t> </a:t>
            </a:r>
          </a:p>
          <a:p>
            <a:r>
              <a:rPr lang="ru-RU" sz="2400" dirty="0" err="1">
                <a:latin typeface="KZLobster" panose="02000506000000020003" pitchFamily="2" charset="0"/>
              </a:rPr>
              <a:t>Жұмыс</a:t>
            </a:r>
            <a:r>
              <a:rPr lang="ru-RU" sz="2400" dirty="0">
                <a:latin typeface="KZLobster" panose="02000506000000020003" pitchFamily="2" charset="0"/>
              </a:rPr>
              <a:t>   </a:t>
            </a:r>
            <a:r>
              <a:rPr lang="ru-RU" sz="2400" dirty="0" err="1">
                <a:latin typeface="KZLobster" panose="02000506000000020003" pitchFamily="2" charset="0"/>
              </a:rPr>
              <a:t>қиын</a:t>
            </a:r>
            <a:r>
              <a:rPr lang="ru-RU" sz="2400" dirty="0">
                <a:latin typeface="KZLobster" panose="02000506000000020003" pitchFamily="2" charset="0"/>
              </a:rPr>
              <a:t>,  </a:t>
            </a:r>
            <a:r>
              <a:rPr lang="ru-RU" sz="2400" dirty="0" err="1">
                <a:latin typeface="KZLobster" panose="02000506000000020003" pitchFamily="2" charset="0"/>
              </a:rPr>
              <a:t>бөлме</a:t>
            </a:r>
            <a:r>
              <a:rPr lang="ru-RU" sz="2400" dirty="0">
                <a:latin typeface="KZLobster" panose="02000506000000020003" pitchFamily="2" charset="0"/>
              </a:rPr>
              <a:t>   </a:t>
            </a:r>
            <a:r>
              <a:rPr lang="ru-RU" sz="2400" dirty="0" err="1">
                <a:latin typeface="KZLobster" panose="02000506000000020003" pitchFamily="2" charset="0"/>
              </a:rPr>
              <a:t>жарық</a:t>
            </a:r>
            <a:r>
              <a:rPr lang="ru-RU" sz="2400" dirty="0">
                <a:latin typeface="KZLobster" panose="02000506000000020003" pitchFamily="2" charset="0"/>
              </a:rPr>
              <a:t>, </a:t>
            </a:r>
          </a:p>
          <a:p>
            <a:r>
              <a:rPr lang="ru-RU" sz="2400" dirty="0">
                <a:latin typeface="KZLobster" panose="02000506000000020003" pitchFamily="2" charset="0"/>
              </a:rPr>
              <a:t> </a:t>
            </a:r>
            <a:r>
              <a:rPr lang="ru-RU" sz="2400" dirty="0" err="1">
                <a:latin typeface="KZLobster" panose="02000506000000020003" pitchFamily="2" charset="0"/>
              </a:rPr>
              <a:t>жаңа</a:t>
            </a:r>
            <a:r>
              <a:rPr lang="ru-RU" sz="2400" dirty="0">
                <a:latin typeface="KZLobster" panose="02000506000000020003" pitchFamily="2" charset="0"/>
              </a:rPr>
              <a:t>  </a:t>
            </a:r>
            <a:r>
              <a:rPr lang="ru-RU" sz="2400" dirty="0" err="1">
                <a:latin typeface="KZLobster" panose="02000506000000020003" pitchFamily="2" charset="0"/>
              </a:rPr>
              <a:t>кітап</a:t>
            </a:r>
            <a:r>
              <a:rPr lang="ru-RU" sz="2400" dirty="0">
                <a:latin typeface="KZLobster" panose="02000506000000020003" pitchFamily="2" charset="0"/>
              </a:rPr>
              <a:t>. </a:t>
            </a:r>
          </a:p>
          <a:p>
            <a:r>
              <a:rPr lang="ru-RU" sz="2800" dirty="0">
                <a:latin typeface="Propisi" panose="03050302030207080D03" pitchFamily="66" charset="0"/>
              </a:rPr>
              <a:t> </a:t>
            </a:r>
          </a:p>
          <a:p>
            <a:endParaRPr lang="LID4096" dirty="0"/>
          </a:p>
        </p:txBody>
      </p:sp>
    </p:spTree>
    <p:extLst>
      <p:ext uri="{BB962C8B-B14F-4D97-AF65-F5344CB8AC3E}">
        <p14:creationId xmlns:p14="http://schemas.microsoft.com/office/powerpoint/2010/main" val="15398809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: скругленные углы 1">
            <a:extLst>
              <a:ext uri="{FF2B5EF4-FFF2-40B4-BE49-F238E27FC236}">
                <a16:creationId xmlns:a16="http://schemas.microsoft.com/office/drawing/2014/main" id="{106F574C-6507-4765-B62F-7E3CF25F7EE8}"/>
              </a:ext>
            </a:extLst>
          </p:cNvPr>
          <p:cNvSpPr/>
          <p:nvPr/>
        </p:nvSpPr>
        <p:spPr>
          <a:xfrm>
            <a:off x="404734" y="374754"/>
            <a:ext cx="6580682" cy="4437089"/>
          </a:xfrm>
          <a:prstGeom prst="roundRect">
            <a:avLst/>
          </a:prstGeom>
          <a:solidFill>
            <a:schemeClr val="bg1"/>
          </a:solidFill>
          <a:ln w="762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ID4096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1DDA4AF-0096-4F5E-AC54-15B9183F341E}"/>
              </a:ext>
            </a:extLst>
          </p:cNvPr>
          <p:cNvSpPr txBox="1"/>
          <p:nvPr/>
        </p:nvSpPr>
        <p:spPr>
          <a:xfrm>
            <a:off x="4886793" y="3252866"/>
            <a:ext cx="2563318" cy="584775"/>
          </a:xfrm>
          <a:prstGeom prst="rect">
            <a:avLst/>
          </a:prstGeom>
          <a:noFill/>
          <a:effectLst>
            <a:reflection blurRad="6350" stA="50000" endA="300" endPos="90000" dir="5400000" sy="-100000" algn="bl" rotWithShape="0"/>
            <a:softEdge rad="63500"/>
          </a:effectLst>
          <a:scene3d>
            <a:camera prst="isometricOffAxis1Right"/>
            <a:lightRig rig="threePt" dir="t"/>
          </a:scene3d>
          <a:sp3d>
            <a:bevelT prst="relaxedInset"/>
          </a:sp3d>
        </p:spPr>
        <p:txBody>
          <a:bodyPr wrap="square" rtlCol="0">
            <a:spAutoFit/>
          </a:bodyPr>
          <a:lstStyle/>
          <a:p>
            <a:r>
              <a:rPr lang="kk-KZ" sz="3200" dirty="0">
                <a:solidFill>
                  <a:srgbClr val="FF0000"/>
                </a:solidFill>
                <a:latin typeface="KZLobster" panose="02000506000000020003" pitchFamily="2" charset="0"/>
              </a:rPr>
              <a:t>СЫН ЕСІМ</a:t>
            </a:r>
            <a:endParaRPr lang="LID4096" sz="3200" dirty="0">
              <a:solidFill>
                <a:srgbClr val="FF0000"/>
              </a:solidFill>
              <a:latin typeface="KZLobster" panose="02000506000000020003" pitchFamily="2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BF0F15C-75BB-4C8F-A4B5-9E35AD049BD1}"/>
              </a:ext>
            </a:extLst>
          </p:cNvPr>
          <p:cNvSpPr txBox="1"/>
          <p:nvPr/>
        </p:nvSpPr>
        <p:spPr>
          <a:xfrm rot="1316293">
            <a:off x="4979927" y="771372"/>
            <a:ext cx="2563318" cy="584775"/>
          </a:xfrm>
          <a:prstGeom prst="rect">
            <a:avLst/>
          </a:prstGeom>
          <a:noFill/>
          <a:effectLst>
            <a:reflection blurRad="6350" stA="50000" endA="300" endPos="90000" dir="5400000" sy="-100000" algn="bl" rotWithShape="0"/>
            <a:softEdge rad="63500"/>
          </a:effectLst>
          <a:scene3d>
            <a:camera prst="isometricOffAxis1Right"/>
            <a:lightRig rig="threePt" dir="t"/>
          </a:scene3d>
          <a:sp3d>
            <a:bevelT prst="relaxedInset"/>
          </a:sp3d>
        </p:spPr>
        <p:txBody>
          <a:bodyPr wrap="square" rtlCol="0">
            <a:spAutoFit/>
          </a:bodyPr>
          <a:lstStyle/>
          <a:p>
            <a:r>
              <a:rPr lang="kk-KZ" sz="3200" dirty="0">
                <a:solidFill>
                  <a:srgbClr val="00B050"/>
                </a:solidFill>
                <a:latin typeface="KZLobster" panose="02000506000000020003" pitchFamily="2" charset="0"/>
              </a:rPr>
              <a:t>СЫН ЕСІМ</a:t>
            </a:r>
            <a:endParaRPr lang="LID4096" sz="3200" dirty="0">
              <a:solidFill>
                <a:srgbClr val="00B050"/>
              </a:solidFill>
              <a:latin typeface="KZLobster" panose="02000506000000020003" pitchFamily="2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7A0B08B-072D-416F-AF9B-149CC90DF19A}"/>
              </a:ext>
            </a:extLst>
          </p:cNvPr>
          <p:cNvSpPr txBox="1"/>
          <p:nvPr/>
        </p:nvSpPr>
        <p:spPr>
          <a:xfrm>
            <a:off x="704538" y="348068"/>
            <a:ext cx="5711252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 </a:t>
            </a:r>
            <a:r>
              <a:rPr lang="ru-RU" sz="2400" dirty="0" err="1">
                <a:solidFill>
                  <a:srgbClr val="FF0000"/>
                </a:solidFill>
                <a:latin typeface="Arial Black KZ" panose="020B0A04020102020204" pitchFamily="34" charset="0"/>
              </a:rPr>
              <a:t>Сөйлемнен</a:t>
            </a:r>
            <a:r>
              <a:rPr lang="ru-RU" sz="2400" dirty="0">
                <a:solidFill>
                  <a:srgbClr val="FF0000"/>
                </a:solidFill>
                <a:latin typeface="Arial Black KZ" panose="020B0A04020102020204" pitchFamily="34" charset="0"/>
              </a:rPr>
              <a:t>    </a:t>
            </a:r>
            <a:r>
              <a:rPr lang="ru-RU" sz="2400" dirty="0" err="1">
                <a:solidFill>
                  <a:srgbClr val="FF0000"/>
                </a:solidFill>
                <a:latin typeface="Arial Black KZ" panose="020B0A04020102020204" pitchFamily="34" charset="0"/>
              </a:rPr>
              <a:t>шырай</a:t>
            </a:r>
            <a:r>
              <a:rPr lang="ru-RU" sz="2400" dirty="0">
                <a:solidFill>
                  <a:srgbClr val="FF0000"/>
                </a:solidFill>
                <a:latin typeface="Arial Black KZ" panose="020B0A04020102020204" pitchFamily="34" charset="0"/>
              </a:rPr>
              <a:t>   </a:t>
            </a:r>
            <a:r>
              <a:rPr lang="ru-RU" sz="2400" dirty="0" err="1">
                <a:solidFill>
                  <a:srgbClr val="FF0000"/>
                </a:solidFill>
                <a:latin typeface="Arial Black KZ" panose="020B0A04020102020204" pitchFamily="34" charset="0"/>
              </a:rPr>
              <a:t>түрлерін</a:t>
            </a:r>
            <a:r>
              <a:rPr lang="ru-RU" sz="2400" dirty="0">
                <a:solidFill>
                  <a:srgbClr val="FF0000"/>
                </a:solidFill>
                <a:latin typeface="Arial Black KZ" panose="020B0A04020102020204" pitchFamily="34" charset="0"/>
              </a:rPr>
              <a:t>   </a:t>
            </a:r>
            <a:r>
              <a:rPr lang="ru-RU" sz="2400" dirty="0" err="1">
                <a:solidFill>
                  <a:srgbClr val="FF0000"/>
                </a:solidFill>
                <a:latin typeface="Arial Black KZ" panose="020B0A04020102020204" pitchFamily="34" charset="0"/>
              </a:rPr>
              <a:t>анықта</a:t>
            </a:r>
            <a:r>
              <a:rPr lang="ru-RU" sz="2400" dirty="0">
                <a:solidFill>
                  <a:srgbClr val="FF0000"/>
                </a:solidFill>
                <a:latin typeface="Arial Black KZ" panose="020B0A04020102020204" pitchFamily="34" charset="0"/>
              </a:rPr>
              <a:t>.</a:t>
            </a:r>
          </a:p>
          <a:p>
            <a:r>
              <a:rPr lang="ru-RU" dirty="0"/>
              <a:t> </a:t>
            </a:r>
          </a:p>
          <a:p>
            <a:r>
              <a:rPr lang="ru-RU" dirty="0"/>
              <a:t>1</a:t>
            </a:r>
            <a:r>
              <a:rPr lang="ru-RU" sz="2000" dirty="0">
                <a:latin typeface="KZLobster" panose="02000506000000020003" pitchFamily="2" charset="0"/>
              </a:rPr>
              <a:t>. </a:t>
            </a:r>
            <a:r>
              <a:rPr lang="ru-RU" sz="2000" dirty="0" err="1">
                <a:latin typeface="KZLobster" panose="02000506000000020003" pitchFamily="2" charset="0"/>
              </a:rPr>
              <a:t>Көршілеріміз</a:t>
            </a:r>
            <a:r>
              <a:rPr lang="ru-RU" sz="2000" dirty="0">
                <a:latin typeface="KZLobster" panose="02000506000000020003" pitchFamily="2" charset="0"/>
              </a:rPr>
              <a:t>   </a:t>
            </a:r>
            <a:r>
              <a:rPr lang="ru-RU" sz="2000" dirty="0" err="1">
                <a:latin typeface="KZLobster" panose="02000506000000020003" pitchFamily="2" charset="0"/>
              </a:rPr>
              <a:t>ақ</a:t>
            </a:r>
            <a:r>
              <a:rPr lang="ru-RU" sz="2000" dirty="0">
                <a:latin typeface="KZLobster" panose="02000506000000020003" pitchFamily="2" charset="0"/>
              </a:rPr>
              <a:t>  </a:t>
            </a:r>
            <a:r>
              <a:rPr lang="ru-RU" sz="2000" dirty="0" err="1">
                <a:latin typeface="KZLobster" panose="02000506000000020003" pitchFamily="2" charset="0"/>
              </a:rPr>
              <a:t>көңіл</a:t>
            </a:r>
            <a:r>
              <a:rPr lang="ru-RU" sz="2000" dirty="0">
                <a:latin typeface="KZLobster" panose="02000506000000020003" pitchFamily="2" charset="0"/>
              </a:rPr>
              <a:t>, </a:t>
            </a:r>
            <a:r>
              <a:rPr lang="ru-RU" sz="2000" dirty="0" err="1">
                <a:latin typeface="KZLobster" panose="02000506000000020003" pitchFamily="2" charset="0"/>
              </a:rPr>
              <a:t>өте</a:t>
            </a:r>
            <a:r>
              <a:rPr lang="ru-RU" sz="2000" dirty="0">
                <a:latin typeface="KZLobster" panose="02000506000000020003" pitchFamily="2" charset="0"/>
              </a:rPr>
              <a:t>   </a:t>
            </a:r>
            <a:r>
              <a:rPr lang="ru-RU" sz="2000" dirty="0" err="1">
                <a:latin typeface="KZLobster" panose="02000506000000020003" pitchFamily="2" charset="0"/>
              </a:rPr>
              <a:t>қарапайым</a:t>
            </a:r>
            <a:r>
              <a:rPr lang="ru-RU" sz="2000" dirty="0">
                <a:latin typeface="KZLobster" panose="02000506000000020003" pitchFamily="2" charset="0"/>
              </a:rPr>
              <a:t>    </a:t>
            </a:r>
            <a:r>
              <a:rPr lang="ru-RU" sz="2000" dirty="0" err="1">
                <a:latin typeface="KZLobster" panose="02000506000000020003" pitchFamily="2" charset="0"/>
              </a:rPr>
              <a:t>адамдар</a:t>
            </a:r>
            <a:r>
              <a:rPr lang="ru-RU" sz="2000" dirty="0">
                <a:latin typeface="KZLobster" panose="02000506000000020003" pitchFamily="2" charset="0"/>
              </a:rPr>
              <a:t>.</a:t>
            </a:r>
          </a:p>
          <a:p>
            <a:r>
              <a:rPr lang="ru-RU" sz="2000" dirty="0">
                <a:latin typeface="KZLobster" panose="02000506000000020003" pitchFamily="2" charset="0"/>
              </a:rPr>
              <a:t>2. </a:t>
            </a:r>
            <a:r>
              <a:rPr lang="ru-RU" sz="2000" dirty="0" err="1">
                <a:latin typeface="KZLobster" panose="02000506000000020003" pitchFamily="2" charset="0"/>
              </a:rPr>
              <a:t>Ол</a:t>
            </a:r>
            <a:r>
              <a:rPr lang="ru-RU" sz="2000" dirty="0">
                <a:latin typeface="KZLobster" panose="02000506000000020003" pitchFamily="2" charset="0"/>
              </a:rPr>
              <a:t>    бала  </a:t>
            </a:r>
            <a:r>
              <a:rPr lang="ru-RU" sz="2000" dirty="0" err="1">
                <a:latin typeface="KZLobster" panose="02000506000000020003" pitchFamily="2" charset="0"/>
              </a:rPr>
              <a:t>әлі</a:t>
            </a:r>
            <a:r>
              <a:rPr lang="ru-RU" sz="2000" dirty="0">
                <a:latin typeface="KZLobster" panose="02000506000000020003" pitchFamily="2" charset="0"/>
              </a:rPr>
              <a:t>   </a:t>
            </a:r>
            <a:r>
              <a:rPr lang="ru-RU" sz="2000" dirty="0" err="1">
                <a:latin typeface="KZLobster" panose="02000506000000020003" pitchFamily="2" charset="0"/>
              </a:rPr>
              <a:t>жап-жас</a:t>
            </a:r>
            <a:r>
              <a:rPr lang="ru-RU" sz="2000" dirty="0">
                <a:latin typeface="KZLobster" panose="02000506000000020003" pitchFamily="2" charset="0"/>
              </a:rPr>
              <a:t>  </a:t>
            </a:r>
            <a:r>
              <a:rPr lang="ru-RU" sz="2000" dirty="0" err="1">
                <a:latin typeface="KZLobster" panose="02000506000000020003" pitchFamily="2" charset="0"/>
              </a:rPr>
              <a:t>қой</a:t>
            </a:r>
            <a:r>
              <a:rPr lang="ru-RU" sz="2000" dirty="0">
                <a:latin typeface="KZLobster" panose="02000506000000020003" pitchFamily="2" charset="0"/>
              </a:rPr>
              <a:t>.</a:t>
            </a:r>
          </a:p>
          <a:p>
            <a:r>
              <a:rPr lang="ru-RU" sz="2000" dirty="0">
                <a:latin typeface="KZLobster" panose="02000506000000020003" pitchFamily="2" charset="0"/>
              </a:rPr>
              <a:t>3. </a:t>
            </a:r>
            <a:r>
              <a:rPr lang="ru-RU" sz="2000" dirty="0" err="1">
                <a:latin typeface="KZLobster" panose="02000506000000020003" pitchFamily="2" charset="0"/>
              </a:rPr>
              <a:t>Менің</a:t>
            </a:r>
            <a:r>
              <a:rPr lang="ru-RU" sz="2000" dirty="0">
                <a:latin typeface="KZLobster" panose="02000506000000020003" pitchFamily="2" charset="0"/>
              </a:rPr>
              <a:t>   </a:t>
            </a:r>
            <a:r>
              <a:rPr lang="ru-RU" sz="2000" dirty="0" err="1">
                <a:latin typeface="KZLobster" panose="02000506000000020003" pitchFamily="2" charset="0"/>
              </a:rPr>
              <a:t>сатып</a:t>
            </a:r>
            <a:r>
              <a:rPr lang="ru-RU" sz="2000" dirty="0">
                <a:latin typeface="KZLobster" panose="02000506000000020003" pitchFamily="2" charset="0"/>
              </a:rPr>
              <a:t>   </a:t>
            </a:r>
            <a:r>
              <a:rPr lang="ru-RU" sz="2000" dirty="0" err="1">
                <a:latin typeface="KZLobster" panose="02000506000000020003" pitchFamily="2" charset="0"/>
              </a:rPr>
              <a:t>алған</a:t>
            </a:r>
            <a:r>
              <a:rPr lang="ru-RU" sz="2000" dirty="0">
                <a:latin typeface="KZLobster" panose="02000506000000020003" pitchFamily="2" charset="0"/>
              </a:rPr>
              <a:t>  </a:t>
            </a:r>
            <a:r>
              <a:rPr lang="ru-RU" sz="2000" dirty="0" err="1">
                <a:latin typeface="KZLobster" panose="02000506000000020003" pitchFamily="2" charset="0"/>
              </a:rPr>
              <a:t>киімім</a:t>
            </a:r>
            <a:r>
              <a:rPr lang="ru-RU" sz="2000" dirty="0">
                <a:latin typeface="KZLobster" panose="02000506000000020003" pitchFamily="2" charset="0"/>
              </a:rPr>
              <a:t>   </a:t>
            </a:r>
            <a:r>
              <a:rPr lang="ru-RU" sz="2000" dirty="0" err="1">
                <a:latin typeface="KZLobster" panose="02000506000000020003" pitchFamily="2" charset="0"/>
              </a:rPr>
              <a:t>сенің</a:t>
            </a:r>
            <a:r>
              <a:rPr lang="ru-RU" sz="2000" dirty="0">
                <a:latin typeface="KZLobster" panose="02000506000000020003" pitchFamily="2" charset="0"/>
              </a:rPr>
              <a:t>   </a:t>
            </a:r>
            <a:r>
              <a:rPr lang="ru-RU" sz="2000" dirty="0" err="1">
                <a:latin typeface="KZLobster" panose="02000506000000020003" pitchFamily="2" charset="0"/>
              </a:rPr>
              <a:t>киіміңнен</a:t>
            </a:r>
            <a:r>
              <a:rPr lang="ru-RU" sz="2000" dirty="0">
                <a:latin typeface="KZLobster" panose="02000506000000020003" pitchFamily="2" charset="0"/>
              </a:rPr>
              <a:t>   </a:t>
            </a:r>
            <a:r>
              <a:rPr lang="ru-RU" sz="2000" dirty="0" err="1">
                <a:latin typeface="KZLobster" panose="02000506000000020003" pitchFamily="2" charset="0"/>
              </a:rPr>
              <a:t>қалыңдау</a:t>
            </a:r>
            <a:r>
              <a:rPr lang="ru-RU" sz="2000" dirty="0">
                <a:latin typeface="KZLobster" panose="02000506000000020003" pitchFamily="2" charset="0"/>
              </a:rPr>
              <a:t>, </a:t>
            </a:r>
            <a:r>
              <a:rPr lang="ru-RU" sz="2000" dirty="0" err="1">
                <a:latin typeface="KZLobster" panose="02000506000000020003" pitchFamily="2" charset="0"/>
              </a:rPr>
              <a:t>тәуірлеу</a:t>
            </a:r>
            <a:r>
              <a:rPr lang="ru-RU" sz="2000" dirty="0">
                <a:latin typeface="KZLobster" panose="02000506000000020003" pitchFamily="2" charset="0"/>
              </a:rPr>
              <a:t>, </a:t>
            </a:r>
            <a:r>
              <a:rPr lang="ru-RU" sz="2000" dirty="0" err="1">
                <a:latin typeface="KZLobster" panose="02000506000000020003" pitchFamily="2" charset="0"/>
              </a:rPr>
              <a:t>қымбатырақ</a:t>
            </a:r>
            <a:r>
              <a:rPr lang="ru-RU" sz="2000" dirty="0">
                <a:latin typeface="KZLobster" panose="02000506000000020003" pitchFamily="2" charset="0"/>
              </a:rPr>
              <a:t>.</a:t>
            </a:r>
          </a:p>
          <a:p>
            <a:r>
              <a:rPr lang="ru-RU" sz="2000" dirty="0">
                <a:latin typeface="KZLobster" panose="02000506000000020003" pitchFamily="2" charset="0"/>
              </a:rPr>
              <a:t>4. </a:t>
            </a:r>
            <a:r>
              <a:rPr lang="ru-RU" sz="2000" dirty="0" err="1">
                <a:latin typeface="KZLobster" panose="02000506000000020003" pitchFamily="2" charset="0"/>
              </a:rPr>
              <a:t>Әуе</a:t>
            </a:r>
            <a:r>
              <a:rPr lang="ru-RU" sz="2000" dirty="0">
                <a:latin typeface="KZLobster" panose="02000506000000020003" pitchFamily="2" charset="0"/>
              </a:rPr>
              <a:t>   </a:t>
            </a:r>
            <a:r>
              <a:rPr lang="ru-RU" sz="2000" dirty="0" err="1">
                <a:latin typeface="KZLobster" panose="02000506000000020003" pitchFamily="2" charset="0"/>
              </a:rPr>
              <a:t>тұп-тұнық</a:t>
            </a:r>
            <a:r>
              <a:rPr lang="ru-RU" sz="2000" dirty="0">
                <a:latin typeface="KZLobster" panose="02000506000000020003" pitchFamily="2" charset="0"/>
              </a:rPr>
              <a:t>, тап-таза,  </a:t>
            </a:r>
            <a:r>
              <a:rPr lang="ru-RU" sz="2000" dirty="0" err="1">
                <a:latin typeface="KZLobster" panose="02000506000000020003" pitchFamily="2" charset="0"/>
              </a:rPr>
              <a:t>жібектей</a:t>
            </a:r>
            <a:r>
              <a:rPr lang="ru-RU" sz="2000" dirty="0">
                <a:latin typeface="KZLobster" panose="02000506000000020003" pitchFamily="2" charset="0"/>
              </a:rPr>
              <a:t>  </a:t>
            </a:r>
            <a:r>
              <a:rPr lang="ru-RU" sz="2000" dirty="0" err="1">
                <a:latin typeface="KZLobster" panose="02000506000000020003" pitchFamily="2" charset="0"/>
              </a:rPr>
              <a:t>жұмсақ</a:t>
            </a:r>
            <a:r>
              <a:rPr lang="ru-RU" sz="2000" dirty="0">
                <a:latin typeface="KZLobster" panose="02000506000000020003" pitchFamily="2" charset="0"/>
              </a:rPr>
              <a:t>.</a:t>
            </a:r>
          </a:p>
          <a:p>
            <a:r>
              <a:rPr lang="ru-RU" sz="2000" dirty="0">
                <a:latin typeface="KZLobster" panose="02000506000000020003" pitchFamily="2" charset="0"/>
              </a:rPr>
              <a:t>5.  </a:t>
            </a:r>
            <a:r>
              <a:rPr lang="ru-RU" sz="2000" dirty="0" err="1">
                <a:latin typeface="KZLobster" panose="02000506000000020003" pitchFamily="2" charset="0"/>
              </a:rPr>
              <a:t>Басқа</a:t>
            </a:r>
            <a:r>
              <a:rPr lang="ru-RU" sz="2000" dirty="0">
                <a:latin typeface="KZLobster" panose="02000506000000020003" pitchFamily="2" charset="0"/>
              </a:rPr>
              <a:t>    </a:t>
            </a:r>
            <a:r>
              <a:rPr lang="ru-RU" sz="2000" dirty="0" err="1">
                <a:latin typeface="KZLobster" panose="02000506000000020003" pitchFamily="2" charset="0"/>
              </a:rPr>
              <a:t>балаларға</a:t>
            </a:r>
            <a:r>
              <a:rPr lang="ru-RU" sz="2000" dirty="0">
                <a:latin typeface="KZLobster" panose="02000506000000020003" pitchFamily="2" charset="0"/>
              </a:rPr>
              <a:t>    </a:t>
            </a:r>
            <a:r>
              <a:rPr lang="ru-RU" sz="2000" dirty="0" err="1">
                <a:latin typeface="KZLobster" panose="02000506000000020003" pitchFamily="2" charset="0"/>
              </a:rPr>
              <a:t>қарағанда</a:t>
            </a:r>
            <a:r>
              <a:rPr lang="ru-RU" sz="2000" dirty="0">
                <a:latin typeface="KZLobster" panose="02000506000000020003" pitchFamily="2" charset="0"/>
              </a:rPr>
              <a:t>    </a:t>
            </a:r>
            <a:r>
              <a:rPr lang="ru-RU" sz="2000" dirty="0" err="1">
                <a:latin typeface="KZLobster" panose="02000506000000020003" pitchFamily="2" charset="0"/>
              </a:rPr>
              <a:t>оның</a:t>
            </a:r>
            <a:r>
              <a:rPr lang="ru-RU" sz="2000" dirty="0">
                <a:latin typeface="KZLobster" panose="02000506000000020003" pitchFamily="2" charset="0"/>
              </a:rPr>
              <a:t>   </a:t>
            </a:r>
            <a:r>
              <a:rPr lang="ru-RU" sz="2000" dirty="0" err="1">
                <a:latin typeface="KZLobster" panose="02000506000000020003" pitchFamily="2" charset="0"/>
              </a:rPr>
              <a:t>бойы</a:t>
            </a:r>
            <a:r>
              <a:rPr lang="ru-RU" sz="2000" dirty="0">
                <a:latin typeface="KZLobster" panose="02000506000000020003" pitchFamily="2" charset="0"/>
              </a:rPr>
              <a:t>  </a:t>
            </a:r>
            <a:r>
              <a:rPr lang="ru-RU" sz="2000" dirty="0" err="1">
                <a:latin typeface="KZLobster" panose="02000506000000020003" pitchFamily="2" charset="0"/>
              </a:rPr>
              <a:t>аласалау</a:t>
            </a:r>
            <a:r>
              <a:rPr lang="ru-RU" sz="2000" dirty="0">
                <a:latin typeface="KZLobster" panose="02000506000000020003" pitchFamily="2" charset="0"/>
              </a:rPr>
              <a:t>, </a:t>
            </a:r>
            <a:r>
              <a:rPr lang="ru-RU" sz="2000" dirty="0" err="1">
                <a:latin typeface="KZLobster" panose="02000506000000020003" pitchFamily="2" charset="0"/>
              </a:rPr>
              <a:t>мінезі</a:t>
            </a:r>
            <a:r>
              <a:rPr lang="ru-RU" sz="2000" dirty="0">
                <a:latin typeface="KZLobster" panose="02000506000000020003" pitchFamily="2" charset="0"/>
              </a:rPr>
              <a:t>   </a:t>
            </a:r>
            <a:r>
              <a:rPr lang="ru-RU" sz="2000" dirty="0" err="1">
                <a:latin typeface="KZLobster" panose="02000506000000020003" pitchFamily="2" charset="0"/>
              </a:rPr>
              <a:t>тұйық</a:t>
            </a:r>
            <a:r>
              <a:rPr lang="ru-RU" sz="2000" dirty="0">
                <a:latin typeface="KZLobster" panose="02000506000000020003" pitchFamily="2" charset="0"/>
              </a:rPr>
              <a:t>, </a:t>
            </a:r>
            <a:r>
              <a:rPr lang="ru-RU" sz="2000" dirty="0" err="1">
                <a:latin typeface="KZLobster" panose="02000506000000020003" pitchFamily="2" charset="0"/>
              </a:rPr>
              <a:t>өте</a:t>
            </a:r>
            <a:r>
              <a:rPr lang="ru-RU" sz="2000" dirty="0">
                <a:latin typeface="KZLobster" panose="02000506000000020003" pitchFamily="2" charset="0"/>
              </a:rPr>
              <a:t>  </a:t>
            </a:r>
            <a:r>
              <a:rPr lang="ru-RU" sz="2000" dirty="0" err="1">
                <a:latin typeface="KZLobster" panose="02000506000000020003" pitchFamily="2" charset="0"/>
              </a:rPr>
              <a:t>салмақты</a:t>
            </a:r>
            <a:r>
              <a:rPr lang="ru-RU" sz="2000" dirty="0">
                <a:latin typeface="KZLobster" panose="02000506000000020003" pitchFamily="2" charset="0"/>
              </a:rPr>
              <a:t>, </a:t>
            </a:r>
            <a:r>
              <a:rPr lang="ru-RU" sz="2000" dirty="0" err="1">
                <a:latin typeface="KZLobster" panose="02000506000000020003" pitchFamily="2" charset="0"/>
              </a:rPr>
              <a:t>тәртіпті</a:t>
            </a:r>
            <a:r>
              <a:rPr lang="ru-RU" sz="2000" dirty="0">
                <a:latin typeface="KZLobster" panose="02000506000000020003" pitchFamily="2" charset="0"/>
              </a:rPr>
              <a:t>.</a:t>
            </a:r>
          </a:p>
          <a:p>
            <a:r>
              <a:rPr lang="ru-RU" sz="2800" dirty="0">
                <a:latin typeface="Propisi" panose="03050302030207080D03" pitchFamily="66" charset="0"/>
              </a:rPr>
              <a:t> </a:t>
            </a:r>
          </a:p>
          <a:p>
            <a:endParaRPr lang="LID4096" dirty="0"/>
          </a:p>
        </p:txBody>
      </p:sp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id="{84DFE72D-A00B-4AF4-80BF-358BEC4A8B8B}"/>
              </a:ext>
            </a:extLst>
          </p:cNvPr>
          <p:cNvSpPr/>
          <p:nvPr/>
        </p:nvSpPr>
        <p:spPr>
          <a:xfrm>
            <a:off x="489497" y="5593830"/>
            <a:ext cx="6580682" cy="4437089"/>
          </a:xfrm>
          <a:prstGeom prst="roundRect">
            <a:avLst/>
          </a:prstGeom>
          <a:solidFill>
            <a:schemeClr val="bg1"/>
          </a:solidFill>
          <a:ln w="762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ID4096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A76FB11-2FF2-43EE-9738-E6101AE466DF}"/>
              </a:ext>
            </a:extLst>
          </p:cNvPr>
          <p:cNvSpPr txBox="1"/>
          <p:nvPr/>
        </p:nvSpPr>
        <p:spPr>
          <a:xfrm>
            <a:off x="4971556" y="8471942"/>
            <a:ext cx="2563318" cy="584775"/>
          </a:xfrm>
          <a:prstGeom prst="rect">
            <a:avLst/>
          </a:prstGeom>
          <a:noFill/>
          <a:effectLst>
            <a:reflection blurRad="6350" stA="50000" endA="300" endPos="90000" dir="5400000" sy="-100000" algn="bl" rotWithShape="0"/>
            <a:softEdge rad="63500"/>
          </a:effectLst>
          <a:scene3d>
            <a:camera prst="isometricOffAxis1Right"/>
            <a:lightRig rig="threePt" dir="t"/>
          </a:scene3d>
          <a:sp3d>
            <a:bevelT prst="relaxedInset"/>
          </a:sp3d>
        </p:spPr>
        <p:txBody>
          <a:bodyPr wrap="square" rtlCol="0">
            <a:spAutoFit/>
          </a:bodyPr>
          <a:lstStyle/>
          <a:p>
            <a:r>
              <a:rPr lang="kk-KZ" sz="3200" dirty="0">
                <a:solidFill>
                  <a:srgbClr val="FF0000"/>
                </a:solidFill>
                <a:latin typeface="KZLobster" panose="02000506000000020003" pitchFamily="2" charset="0"/>
              </a:rPr>
              <a:t>СЫН ЕСІМ</a:t>
            </a:r>
            <a:endParaRPr lang="LID4096" sz="3200" dirty="0">
              <a:solidFill>
                <a:srgbClr val="FF0000"/>
              </a:solidFill>
              <a:latin typeface="KZLobster" panose="02000506000000020003" pitchFamily="2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21D9F76-B2DD-4EBA-8E76-EF0361CFB296}"/>
              </a:ext>
            </a:extLst>
          </p:cNvPr>
          <p:cNvSpPr txBox="1"/>
          <p:nvPr/>
        </p:nvSpPr>
        <p:spPr>
          <a:xfrm rot="1316293">
            <a:off x="5878147" y="5909503"/>
            <a:ext cx="1229823" cy="1077218"/>
          </a:xfrm>
          <a:prstGeom prst="rect">
            <a:avLst/>
          </a:prstGeom>
          <a:noFill/>
          <a:effectLst>
            <a:reflection blurRad="6350" stA="50000" endA="300" endPos="90000" dir="5400000" sy="-100000" algn="bl" rotWithShape="0"/>
            <a:softEdge rad="63500"/>
          </a:effectLst>
          <a:scene3d>
            <a:camera prst="isometricOffAxis1Right"/>
            <a:lightRig rig="threePt" dir="t"/>
          </a:scene3d>
          <a:sp3d>
            <a:bevelT prst="relaxedInset"/>
          </a:sp3d>
        </p:spPr>
        <p:txBody>
          <a:bodyPr wrap="square" rtlCol="0">
            <a:spAutoFit/>
          </a:bodyPr>
          <a:lstStyle/>
          <a:p>
            <a:r>
              <a:rPr lang="kk-KZ" sz="3200" dirty="0">
                <a:solidFill>
                  <a:srgbClr val="00B050"/>
                </a:solidFill>
                <a:latin typeface="KZLobster" panose="02000506000000020003" pitchFamily="2" charset="0"/>
              </a:rPr>
              <a:t>СЫН ЕСІМ</a:t>
            </a:r>
            <a:endParaRPr lang="LID4096" sz="3200" dirty="0">
              <a:solidFill>
                <a:srgbClr val="00B050"/>
              </a:solidFill>
              <a:latin typeface="KZLobster" panose="02000506000000020003" pitchFamily="2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6A6C1FE-1C28-48E3-A53D-4FE015BBC60A}"/>
              </a:ext>
            </a:extLst>
          </p:cNvPr>
          <p:cNvSpPr txBox="1"/>
          <p:nvPr/>
        </p:nvSpPr>
        <p:spPr>
          <a:xfrm>
            <a:off x="515174" y="6331479"/>
            <a:ext cx="5746412" cy="338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err="1">
                <a:solidFill>
                  <a:srgbClr val="FF0000"/>
                </a:solidFill>
                <a:latin typeface="Arial Black KZ" panose="020B0A04020102020204" pitchFamily="34" charset="0"/>
              </a:rPr>
              <a:t>Сұрақтарға</a:t>
            </a:r>
            <a:r>
              <a:rPr lang="ru-RU" sz="2400" dirty="0">
                <a:solidFill>
                  <a:srgbClr val="FF0000"/>
                </a:solidFill>
                <a:latin typeface="Arial Black KZ" panose="020B0A04020102020204" pitchFamily="34" charset="0"/>
              </a:rPr>
              <a:t> </a:t>
            </a:r>
            <a:r>
              <a:rPr lang="ru-RU" sz="2400" dirty="0" err="1">
                <a:solidFill>
                  <a:srgbClr val="FF0000"/>
                </a:solidFill>
                <a:latin typeface="Arial Black KZ" panose="020B0A04020102020204" pitchFamily="34" charset="0"/>
              </a:rPr>
              <a:t>жауап</a:t>
            </a:r>
            <a:r>
              <a:rPr lang="ru-RU" sz="2400" dirty="0">
                <a:solidFill>
                  <a:srgbClr val="FF0000"/>
                </a:solidFill>
                <a:latin typeface="Arial Black KZ" panose="020B0A04020102020204" pitchFamily="34" charset="0"/>
              </a:rPr>
              <a:t> </a:t>
            </a:r>
            <a:r>
              <a:rPr lang="ru-RU" sz="2400" dirty="0" err="1">
                <a:solidFill>
                  <a:srgbClr val="FF0000"/>
                </a:solidFill>
                <a:latin typeface="Arial Black KZ" panose="020B0A04020102020204" pitchFamily="34" charset="0"/>
              </a:rPr>
              <a:t>бер</a:t>
            </a:r>
            <a:endParaRPr lang="ru-RU" sz="2400" dirty="0">
              <a:solidFill>
                <a:srgbClr val="FF0000"/>
              </a:solidFill>
              <a:latin typeface="Arial Black KZ" panose="020B0A04020102020204" pitchFamily="34" charset="0"/>
            </a:endParaRPr>
          </a:p>
          <a:p>
            <a:r>
              <a:rPr lang="ru-RU" dirty="0"/>
              <a:t>1</a:t>
            </a:r>
            <a:r>
              <a:rPr lang="ru-RU" sz="2000" dirty="0">
                <a:latin typeface="KZLobster" panose="02000506000000020003" pitchFamily="2" charset="0"/>
              </a:rPr>
              <a:t>. Сын  </a:t>
            </a:r>
            <a:r>
              <a:rPr lang="ru-RU" sz="2000" dirty="0" err="1">
                <a:latin typeface="KZLobster" panose="02000506000000020003" pitchFamily="2" charset="0"/>
              </a:rPr>
              <a:t>есімнің</a:t>
            </a:r>
            <a:r>
              <a:rPr lang="ru-RU" sz="2000" dirty="0">
                <a:latin typeface="KZLobster" panose="02000506000000020003" pitchFamily="2" charset="0"/>
              </a:rPr>
              <a:t>  </a:t>
            </a:r>
            <a:r>
              <a:rPr lang="ru-RU" sz="2000" dirty="0" err="1">
                <a:latin typeface="KZLobster" panose="02000506000000020003" pitchFamily="2" charset="0"/>
              </a:rPr>
              <a:t>шырайлары</a:t>
            </a:r>
            <a:r>
              <a:rPr lang="ru-RU" sz="2000" dirty="0">
                <a:latin typeface="KZLobster" panose="02000506000000020003" pitchFamily="2" charset="0"/>
              </a:rPr>
              <a:t>  </a:t>
            </a:r>
            <a:r>
              <a:rPr lang="ru-RU" sz="2000" dirty="0" err="1">
                <a:latin typeface="KZLobster" panose="02000506000000020003" pitchFamily="2" charset="0"/>
              </a:rPr>
              <a:t>нешеге</a:t>
            </a:r>
            <a:r>
              <a:rPr lang="ru-RU" sz="2000" dirty="0">
                <a:latin typeface="KZLobster" panose="02000506000000020003" pitchFamily="2" charset="0"/>
              </a:rPr>
              <a:t>   </a:t>
            </a:r>
            <a:r>
              <a:rPr lang="ru-RU" sz="2000" dirty="0" err="1">
                <a:latin typeface="KZLobster" panose="02000506000000020003" pitchFamily="2" charset="0"/>
              </a:rPr>
              <a:t>бөлінеді</a:t>
            </a:r>
            <a:r>
              <a:rPr lang="ru-RU" sz="2000" dirty="0">
                <a:latin typeface="KZLobster" panose="02000506000000020003" pitchFamily="2" charset="0"/>
              </a:rPr>
              <a:t> ?</a:t>
            </a:r>
          </a:p>
          <a:p>
            <a:r>
              <a:rPr lang="ru-RU" sz="2000" dirty="0">
                <a:latin typeface="KZLobster" panose="02000506000000020003" pitchFamily="2" charset="0"/>
              </a:rPr>
              <a:t>  2. </a:t>
            </a:r>
            <a:r>
              <a:rPr lang="ru-RU" sz="2000" dirty="0" err="1">
                <a:latin typeface="KZLobster" panose="02000506000000020003" pitchFamily="2" charset="0"/>
              </a:rPr>
              <a:t>Жай</a:t>
            </a:r>
            <a:r>
              <a:rPr lang="ru-RU" sz="2000" dirty="0">
                <a:latin typeface="KZLobster" panose="02000506000000020003" pitchFamily="2" charset="0"/>
              </a:rPr>
              <a:t>   </a:t>
            </a:r>
            <a:r>
              <a:rPr lang="ru-RU" sz="2000" dirty="0" err="1">
                <a:latin typeface="KZLobster" panose="02000506000000020003" pitchFamily="2" charset="0"/>
              </a:rPr>
              <a:t>шырайға</a:t>
            </a:r>
            <a:r>
              <a:rPr lang="ru-RU" sz="2000" dirty="0">
                <a:latin typeface="KZLobster" panose="02000506000000020003" pitchFamily="2" charset="0"/>
              </a:rPr>
              <a:t>   </a:t>
            </a:r>
            <a:r>
              <a:rPr lang="ru-RU" sz="2000" dirty="0" err="1">
                <a:latin typeface="KZLobster" panose="02000506000000020003" pitchFamily="2" charset="0"/>
              </a:rPr>
              <a:t>мысал</a:t>
            </a:r>
            <a:r>
              <a:rPr lang="ru-RU" sz="2000" dirty="0">
                <a:latin typeface="KZLobster" panose="02000506000000020003" pitchFamily="2" charset="0"/>
              </a:rPr>
              <a:t>  </a:t>
            </a:r>
            <a:r>
              <a:rPr lang="ru-RU" sz="2000" dirty="0" err="1">
                <a:latin typeface="KZLobster" panose="02000506000000020003" pitchFamily="2" charset="0"/>
              </a:rPr>
              <a:t>келтір</a:t>
            </a:r>
            <a:r>
              <a:rPr lang="ru-RU" sz="2000" dirty="0">
                <a:latin typeface="KZLobster" panose="02000506000000020003" pitchFamily="2" charset="0"/>
              </a:rPr>
              <a:t>.</a:t>
            </a:r>
          </a:p>
          <a:p>
            <a:r>
              <a:rPr lang="ru-RU" sz="2000" dirty="0">
                <a:latin typeface="KZLobster" panose="02000506000000020003" pitchFamily="2" charset="0"/>
              </a:rPr>
              <a:t>  3. </a:t>
            </a:r>
            <a:r>
              <a:rPr lang="ru-RU" sz="2000" dirty="0" err="1">
                <a:latin typeface="KZLobster" panose="02000506000000020003" pitchFamily="2" charset="0"/>
              </a:rPr>
              <a:t>Салыстырмалы</a:t>
            </a:r>
            <a:r>
              <a:rPr lang="ru-RU" sz="2000" dirty="0">
                <a:latin typeface="KZLobster" panose="02000506000000020003" pitchFamily="2" charset="0"/>
              </a:rPr>
              <a:t>  </a:t>
            </a:r>
            <a:r>
              <a:rPr lang="ru-RU" sz="2000" dirty="0" err="1">
                <a:latin typeface="KZLobster" panose="02000506000000020003" pitchFamily="2" charset="0"/>
              </a:rPr>
              <a:t>шырай</a:t>
            </a:r>
            <a:r>
              <a:rPr lang="ru-RU" sz="2000" dirty="0">
                <a:latin typeface="KZLobster" panose="02000506000000020003" pitchFamily="2" charset="0"/>
              </a:rPr>
              <a:t>  </a:t>
            </a:r>
            <a:r>
              <a:rPr lang="ru-RU" sz="2000" dirty="0" err="1">
                <a:latin typeface="KZLobster" panose="02000506000000020003" pitchFamily="2" charset="0"/>
              </a:rPr>
              <a:t>қалай</a:t>
            </a:r>
            <a:r>
              <a:rPr lang="ru-RU" sz="2000" dirty="0">
                <a:latin typeface="KZLobster" panose="02000506000000020003" pitchFamily="2" charset="0"/>
              </a:rPr>
              <a:t>  </a:t>
            </a:r>
            <a:r>
              <a:rPr lang="ru-RU" sz="2000" dirty="0" err="1">
                <a:latin typeface="KZLobster" panose="02000506000000020003" pitchFamily="2" charset="0"/>
              </a:rPr>
              <a:t>жасалады</a:t>
            </a:r>
            <a:r>
              <a:rPr lang="ru-RU" sz="2000" dirty="0">
                <a:latin typeface="KZLobster" panose="02000506000000020003" pitchFamily="2" charset="0"/>
              </a:rPr>
              <a:t>  ?</a:t>
            </a:r>
          </a:p>
          <a:p>
            <a:r>
              <a:rPr lang="ru-RU" sz="2000" dirty="0">
                <a:latin typeface="KZLobster" panose="02000506000000020003" pitchFamily="2" charset="0"/>
              </a:rPr>
              <a:t>  4.  </a:t>
            </a:r>
            <a:r>
              <a:rPr lang="ru-RU" sz="2000" dirty="0" err="1">
                <a:latin typeface="KZLobster" panose="02000506000000020003" pitchFamily="2" charset="0"/>
              </a:rPr>
              <a:t>Күшейтпелі</a:t>
            </a:r>
            <a:r>
              <a:rPr lang="ru-RU" sz="2000" dirty="0">
                <a:latin typeface="KZLobster" panose="02000506000000020003" pitchFamily="2" charset="0"/>
              </a:rPr>
              <a:t>   </a:t>
            </a:r>
            <a:r>
              <a:rPr lang="ru-RU" sz="2000" dirty="0" err="1">
                <a:latin typeface="KZLobster" panose="02000506000000020003" pitchFamily="2" charset="0"/>
              </a:rPr>
              <a:t>шырайға</a:t>
            </a:r>
            <a:r>
              <a:rPr lang="ru-RU" sz="2000" dirty="0">
                <a:latin typeface="KZLobster" panose="02000506000000020003" pitchFamily="2" charset="0"/>
              </a:rPr>
              <a:t>  </a:t>
            </a:r>
            <a:r>
              <a:rPr lang="ru-RU" sz="2000" dirty="0" err="1">
                <a:latin typeface="KZLobster" panose="02000506000000020003" pitchFamily="2" charset="0"/>
              </a:rPr>
              <a:t>мысал</a:t>
            </a:r>
            <a:r>
              <a:rPr lang="ru-RU" sz="2000" dirty="0">
                <a:latin typeface="KZLobster" panose="02000506000000020003" pitchFamily="2" charset="0"/>
              </a:rPr>
              <a:t>  </a:t>
            </a:r>
            <a:r>
              <a:rPr lang="ru-RU" sz="2000" dirty="0" err="1">
                <a:latin typeface="KZLobster" panose="02000506000000020003" pitchFamily="2" charset="0"/>
              </a:rPr>
              <a:t>келтір</a:t>
            </a:r>
            <a:r>
              <a:rPr lang="ru-RU" sz="2000" dirty="0">
                <a:latin typeface="KZLobster" panose="02000506000000020003" pitchFamily="2" charset="0"/>
              </a:rPr>
              <a:t>.</a:t>
            </a:r>
          </a:p>
          <a:p>
            <a:r>
              <a:rPr lang="ru-RU" sz="2000" dirty="0">
                <a:latin typeface="KZLobster" panose="02000506000000020003" pitchFamily="2" charset="0"/>
              </a:rPr>
              <a:t>  5.  </a:t>
            </a:r>
            <a:r>
              <a:rPr lang="ru-RU" sz="2000" dirty="0" err="1">
                <a:latin typeface="KZLobster" panose="02000506000000020003" pitchFamily="2" charset="0"/>
              </a:rPr>
              <a:t>Асырмалы</a:t>
            </a:r>
            <a:r>
              <a:rPr lang="ru-RU" sz="2000" dirty="0">
                <a:latin typeface="KZLobster" panose="02000506000000020003" pitchFamily="2" charset="0"/>
              </a:rPr>
              <a:t>   </a:t>
            </a:r>
            <a:r>
              <a:rPr lang="ru-RU" sz="2000" dirty="0" err="1">
                <a:latin typeface="KZLobster" panose="02000506000000020003" pitchFamily="2" charset="0"/>
              </a:rPr>
              <a:t>шырай</a:t>
            </a:r>
            <a:r>
              <a:rPr lang="ru-RU" sz="2000" dirty="0">
                <a:latin typeface="KZLobster" panose="02000506000000020003" pitchFamily="2" charset="0"/>
              </a:rPr>
              <a:t>  </a:t>
            </a:r>
            <a:r>
              <a:rPr lang="ru-RU" sz="2000" dirty="0" err="1">
                <a:latin typeface="KZLobster" panose="02000506000000020003" pitchFamily="2" charset="0"/>
              </a:rPr>
              <a:t>қалай</a:t>
            </a:r>
            <a:r>
              <a:rPr lang="ru-RU" sz="2000" dirty="0">
                <a:latin typeface="KZLobster" panose="02000506000000020003" pitchFamily="2" charset="0"/>
              </a:rPr>
              <a:t>   </a:t>
            </a:r>
            <a:r>
              <a:rPr lang="ru-RU" sz="2000" dirty="0" err="1">
                <a:latin typeface="KZLobster" panose="02000506000000020003" pitchFamily="2" charset="0"/>
              </a:rPr>
              <a:t>жасалады</a:t>
            </a:r>
            <a:r>
              <a:rPr lang="ru-RU" sz="2000" dirty="0">
                <a:latin typeface="KZLobster" panose="02000506000000020003" pitchFamily="2" charset="0"/>
              </a:rPr>
              <a:t>  ?</a:t>
            </a:r>
          </a:p>
          <a:p>
            <a:r>
              <a:rPr lang="ru-RU" sz="2000" dirty="0">
                <a:latin typeface="KZLobster" panose="02000506000000020003" pitchFamily="2" charset="0"/>
              </a:rPr>
              <a:t>  6.  Сын   </a:t>
            </a:r>
            <a:r>
              <a:rPr lang="ru-RU" sz="2000" dirty="0" err="1">
                <a:latin typeface="KZLobster" panose="02000506000000020003" pitchFamily="2" charset="0"/>
              </a:rPr>
              <a:t>есім</a:t>
            </a:r>
            <a:r>
              <a:rPr lang="ru-RU" sz="2000" dirty="0">
                <a:latin typeface="KZLobster" panose="02000506000000020003" pitchFamily="2" charset="0"/>
              </a:rPr>
              <a:t>   </a:t>
            </a:r>
            <a:r>
              <a:rPr lang="ru-RU" sz="2000" dirty="0" err="1">
                <a:latin typeface="KZLobster" panose="02000506000000020003" pitchFamily="2" charset="0"/>
              </a:rPr>
              <a:t>шырайлары</a:t>
            </a:r>
            <a:r>
              <a:rPr lang="ru-RU" sz="2000" dirty="0">
                <a:latin typeface="KZLobster" panose="02000506000000020003" pitchFamily="2" charset="0"/>
              </a:rPr>
              <a:t>   </a:t>
            </a:r>
            <a:r>
              <a:rPr lang="ru-RU" sz="2000" dirty="0" err="1">
                <a:latin typeface="KZLobster" panose="02000506000000020003" pitchFamily="2" charset="0"/>
              </a:rPr>
              <a:t>қай</a:t>
            </a:r>
            <a:r>
              <a:rPr lang="ru-RU" sz="2000" dirty="0">
                <a:latin typeface="KZLobster" panose="02000506000000020003" pitchFamily="2" charset="0"/>
              </a:rPr>
              <a:t>   </a:t>
            </a:r>
            <a:r>
              <a:rPr lang="ru-RU" sz="2000" dirty="0" err="1">
                <a:latin typeface="KZLobster" panose="02000506000000020003" pitchFamily="2" charset="0"/>
              </a:rPr>
              <a:t>сөз</a:t>
            </a:r>
            <a:r>
              <a:rPr lang="ru-RU" sz="2000" dirty="0">
                <a:latin typeface="KZLobster" panose="02000506000000020003" pitchFamily="2" charset="0"/>
              </a:rPr>
              <a:t>   </a:t>
            </a:r>
            <a:r>
              <a:rPr lang="ru-RU" sz="2000" dirty="0" err="1">
                <a:latin typeface="KZLobster" panose="02000506000000020003" pitchFamily="2" charset="0"/>
              </a:rPr>
              <a:t>табына</a:t>
            </a:r>
            <a:r>
              <a:rPr lang="ru-RU" sz="2000" dirty="0">
                <a:latin typeface="KZLobster" panose="02000506000000020003" pitchFamily="2" charset="0"/>
              </a:rPr>
              <a:t>   </a:t>
            </a:r>
            <a:r>
              <a:rPr lang="ru-RU" sz="2000" dirty="0" err="1">
                <a:latin typeface="KZLobster" panose="02000506000000020003" pitchFamily="2" charset="0"/>
              </a:rPr>
              <a:t>жатады</a:t>
            </a:r>
            <a:r>
              <a:rPr lang="ru-RU" sz="2000" dirty="0">
                <a:latin typeface="KZLobster" panose="02000506000000020003" pitchFamily="2" charset="0"/>
              </a:rPr>
              <a:t> ?</a:t>
            </a:r>
          </a:p>
          <a:p>
            <a:r>
              <a:rPr lang="ru-RU" sz="3200" dirty="0">
                <a:latin typeface="KZLobster" panose="02000506000000020003" pitchFamily="2" charset="0"/>
              </a:rPr>
              <a:t> </a:t>
            </a:r>
          </a:p>
          <a:p>
            <a:endParaRPr lang="LID4096" dirty="0"/>
          </a:p>
        </p:txBody>
      </p:sp>
    </p:spTree>
    <p:extLst>
      <p:ext uri="{BB962C8B-B14F-4D97-AF65-F5344CB8AC3E}">
        <p14:creationId xmlns:p14="http://schemas.microsoft.com/office/powerpoint/2010/main" val="8868160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: скругленные углы 1">
            <a:extLst>
              <a:ext uri="{FF2B5EF4-FFF2-40B4-BE49-F238E27FC236}">
                <a16:creationId xmlns:a16="http://schemas.microsoft.com/office/drawing/2014/main" id="{106F574C-6507-4765-B62F-7E3CF25F7EE8}"/>
              </a:ext>
            </a:extLst>
          </p:cNvPr>
          <p:cNvSpPr/>
          <p:nvPr/>
        </p:nvSpPr>
        <p:spPr>
          <a:xfrm>
            <a:off x="404734" y="374754"/>
            <a:ext cx="6580682" cy="4437089"/>
          </a:xfrm>
          <a:prstGeom prst="roundRect">
            <a:avLst/>
          </a:prstGeom>
          <a:solidFill>
            <a:schemeClr val="bg1"/>
          </a:solidFill>
          <a:ln w="762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ID4096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1DDA4AF-0096-4F5E-AC54-15B9183F341E}"/>
              </a:ext>
            </a:extLst>
          </p:cNvPr>
          <p:cNvSpPr txBox="1"/>
          <p:nvPr/>
        </p:nvSpPr>
        <p:spPr>
          <a:xfrm>
            <a:off x="4886793" y="3252866"/>
            <a:ext cx="2563318" cy="584775"/>
          </a:xfrm>
          <a:prstGeom prst="rect">
            <a:avLst/>
          </a:prstGeom>
          <a:noFill/>
          <a:effectLst>
            <a:reflection blurRad="6350" stA="50000" endA="300" endPos="90000" dir="5400000" sy="-100000" algn="bl" rotWithShape="0"/>
            <a:softEdge rad="63500"/>
          </a:effectLst>
          <a:scene3d>
            <a:camera prst="isometricOffAxis1Right"/>
            <a:lightRig rig="threePt" dir="t"/>
          </a:scene3d>
          <a:sp3d>
            <a:bevelT prst="relaxedInset"/>
          </a:sp3d>
        </p:spPr>
        <p:txBody>
          <a:bodyPr wrap="square" rtlCol="0">
            <a:spAutoFit/>
          </a:bodyPr>
          <a:lstStyle/>
          <a:p>
            <a:r>
              <a:rPr lang="kk-KZ" sz="3200" dirty="0">
                <a:solidFill>
                  <a:srgbClr val="FF0000"/>
                </a:solidFill>
                <a:latin typeface="KZLobster" panose="02000506000000020003" pitchFamily="2" charset="0"/>
              </a:rPr>
              <a:t>СЫН ЕСІМ</a:t>
            </a:r>
            <a:endParaRPr lang="LID4096" sz="3200" dirty="0">
              <a:solidFill>
                <a:srgbClr val="FF0000"/>
              </a:solidFill>
              <a:latin typeface="KZLobster" panose="02000506000000020003" pitchFamily="2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BF0F15C-75BB-4C8F-A4B5-9E35AD049BD1}"/>
              </a:ext>
            </a:extLst>
          </p:cNvPr>
          <p:cNvSpPr txBox="1"/>
          <p:nvPr/>
        </p:nvSpPr>
        <p:spPr>
          <a:xfrm rot="1316293">
            <a:off x="4979927" y="771372"/>
            <a:ext cx="2563318" cy="584775"/>
          </a:xfrm>
          <a:prstGeom prst="rect">
            <a:avLst/>
          </a:prstGeom>
          <a:noFill/>
          <a:effectLst>
            <a:reflection blurRad="6350" stA="50000" endA="300" endPos="90000" dir="5400000" sy="-100000" algn="bl" rotWithShape="0"/>
            <a:softEdge rad="63500"/>
          </a:effectLst>
          <a:scene3d>
            <a:camera prst="isometricOffAxis1Right"/>
            <a:lightRig rig="threePt" dir="t"/>
          </a:scene3d>
          <a:sp3d>
            <a:bevelT prst="relaxedInset"/>
          </a:sp3d>
        </p:spPr>
        <p:txBody>
          <a:bodyPr wrap="square" rtlCol="0">
            <a:spAutoFit/>
          </a:bodyPr>
          <a:lstStyle/>
          <a:p>
            <a:r>
              <a:rPr lang="kk-KZ" sz="3200" dirty="0">
                <a:solidFill>
                  <a:srgbClr val="00B050"/>
                </a:solidFill>
                <a:latin typeface="KZLobster" panose="02000506000000020003" pitchFamily="2" charset="0"/>
              </a:rPr>
              <a:t>СЫН ЕСІМ</a:t>
            </a:r>
            <a:endParaRPr lang="LID4096" sz="3200" dirty="0">
              <a:solidFill>
                <a:srgbClr val="00B050"/>
              </a:solidFill>
              <a:latin typeface="KZLobster" panose="02000506000000020003" pitchFamily="2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7A0B08B-072D-416F-AF9B-149CC90DF19A}"/>
              </a:ext>
            </a:extLst>
          </p:cNvPr>
          <p:cNvSpPr txBox="1"/>
          <p:nvPr/>
        </p:nvSpPr>
        <p:spPr>
          <a:xfrm>
            <a:off x="574259" y="1307752"/>
            <a:ext cx="5711252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ru-RU" dirty="0"/>
              <a:t> </a:t>
            </a:r>
            <a:r>
              <a:rPr lang="kk-KZ" sz="2400" dirty="0">
                <a:solidFill>
                  <a:srgbClr val="FF0000"/>
                </a:solidFill>
                <a:latin typeface="Arial Black KZ" panose="020B0A04020102020204" pitchFamily="34" charset="0"/>
              </a:rPr>
              <a:t>Берілген сын есімдерді түрлі реңге түрлендіріңдер:</a:t>
            </a:r>
          </a:p>
          <a:p>
            <a:pPr fontAlgn="base"/>
            <a:r>
              <a:rPr lang="kk-KZ" sz="2800" dirty="0">
                <a:latin typeface="KZLobster" panose="02000506000000020003" pitchFamily="2" charset="0"/>
              </a:rPr>
              <a:t>Әдемі (-рек, ….), сұлу, денелі, таза, көк, жазық, жүдеу.</a:t>
            </a:r>
          </a:p>
          <a:p>
            <a:r>
              <a:rPr lang="ru-RU" sz="2800" dirty="0">
                <a:latin typeface="Propisi" panose="03050302030207080D03" pitchFamily="66" charset="0"/>
              </a:rPr>
              <a:t> </a:t>
            </a:r>
          </a:p>
          <a:p>
            <a:endParaRPr lang="LID4096" dirty="0"/>
          </a:p>
        </p:txBody>
      </p:sp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id="{84DFE72D-A00B-4AF4-80BF-358BEC4A8B8B}"/>
              </a:ext>
            </a:extLst>
          </p:cNvPr>
          <p:cNvSpPr/>
          <p:nvPr/>
        </p:nvSpPr>
        <p:spPr>
          <a:xfrm>
            <a:off x="489497" y="5593830"/>
            <a:ext cx="6580682" cy="4437089"/>
          </a:xfrm>
          <a:prstGeom prst="roundRect">
            <a:avLst/>
          </a:prstGeom>
          <a:solidFill>
            <a:schemeClr val="bg1"/>
          </a:solidFill>
          <a:ln w="762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ID4096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A76FB11-2FF2-43EE-9738-E6101AE466DF}"/>
              </a:ext>
            </a:extLst>
          </p:cNvPr>
          <p:cNvSpPr txBox="1"/>
          <p:nvPr/>
        </p:nvSpPr>
        <p:spPr>
          <a:xfrm>
            <a:off x="4971556" y="8471942"/>
            <a:ext cx="2563318" cy="584775"/>
          </a:xfrm>
          <a:prstGeom prst="rect">
            <a:avLst/>
          </a:prstGeom>
          <a:noFill/>
          <a:effectLst>
            <a:reflection blurRad="6350" stA="50000" endA="300" endPos="90000" dir="5400000" sy="-100000" algn="bl" rotWithShape="0"/>
            <a:softEdge rad="63500"/>
          </a:effectLst>
          <a:scene3d>
            <a:camera prst="isometricOffAxis1Right"/>
            <a:lightRig rig="threePt" dir="t"/>
          </a:scene3d>
          <a:sp3d>
            <a:bevelT prst="relaxedInset"/>
          </a:sp3d>
        </p:spPr>
        <p:txBody>
          <a:bodyPr wrap="square" rtlCol="0">
            <a:spAutoFit/>
          </a:bodyPr>
          <a:lstStyle/>
          <a:p>
            <a:r>
              <a:rPr lang="kk-KZ" sz="3200" dirty="0">
                <a:solidFill>
                  <a:srgbClr val="FF0000"/>
                </a:solidFill>
                <a:latin typeface="KZLobster" panose="02000506000000020003" pitchFamily="2" charset="0"/>
              </a:rPr>
              <a:t>СЫН ЕСІМ</a:t>
            </a:r>
            <a:endParaRPr lang="LID4096" sz="3200" dirty="0">
              <a:solidFill>
                <a:srgbClr val="FF0000"/>
              </a:solidFill>
              <a:latin typeface="KZLobster" panose="02000506000000020003" pitchFamily="2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21D9F76-B2DD-4EBA-8E76-EF0361CFB296}"/>
              </a:ext>
            </a:extLst>
          </p:cNvPr>
          <p:cNvSpPr txBox="1"/>
          <p:nvPr/>
        </p:nvSpPr>
        <p:spPr>
          <a:xfrm rot="1316293">
            <a:off x="5878147" y="5909503"/>
            <a:ext cx="1229823" cy="1077218"/>
          </a:xfrm>
          <a:prstGeom prst="rect">
            <a:avLst/>
          </a:prstGeom>
          <a:noFill/>
          <a:effectLst>
            <a:reflection blurRad="6350" stA="50000" endA="300" endPos="90000" dir="5400000" sy="-100000" algn="bl" rotWithShape="0"/>
            <a:softEdge rad="63500"/>
          </a:effectLst>
          <a:scene3d>
            <a:camera prst="isometricOffAxis1Right"/>
            <a:lightRig rig="threePt" dir="t"/>
          </a:scene3d>
          <a:sp3d>
            <a:bevelT prst="relaxedInset"/>
          </a:sp3d>
        </p:spPr>
        <p:txBody>
          <a:bodyPr wrap="square" rtlCol="0">
            <a:spAutoFit/>
          </a:bodyPr>
          <a:lstStyle/>
          <a:p>
            <a:r>
              <a:rPr lang="kk-KZ" sz="3200" dirty="0">
                <a:solidFill>
                  <a:srgbClr val="00B050"/>
                </a:solidFill>
                <a:latin typeface="KZLobster" panose="02000506000000020003" pitchFamily="2" charset="0"/>
              </a:rPr>
              <a:t>СЫН ЕСІМ</a:t>
            </a:r>
            <a:endParaRPr lang="LID4096" sz="3200" dirty="0">
              <a:solidFill>
                <a:srgbClr val="00B050"/>
              </a:solidFill>
              <a:latin typeface="KZLobster" panose="02000506000000020003" pitchFamily="2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849086C2-76A4-48EA-8626-52DA0C5DD4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4421" y="6170319"/>
            <a:ext cx="4092372" cy="3069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04478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: скругленные углы 1">
            <a:extLst>
              <a:ext uri="{FF2B5EF4-FFF2-40B4-BE49-F238E27FC236}">
                <a16:creationId xmlns:a16="http://schemas.microsoft.com/office/drawing/2014/main" id="{106F574C-6507-4765-B62F-7E3CF25F7EE8}"/>
              </a:ext>
            </a:extLst>
          </p:cNvPr>
          <p:cNvSpPr/>
          <p:nvPr/>
        </p:nvSpPr>
        <p:spPr>
          <a:xfrm>
            <a:off x="404734" y="374754"/>
            <a:ext cx="6580682" cy="4437089"/>
          </a:xfrm>
          <a:prstGeom prst="roundRect">
            <a:avLst/>
          </a:prstGeom>
          <a:solidFill>
            <a:schemeClr val="bg1"/>
          </a:solidFill>
          <a:ln w="762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ID4096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1DDA4AF-0096-4F5E-AC54-15B9183F341E}"/>
              </a:ext>
            </a:extLst>
          </p:cNvPr>
          <p:cNvSpPr txBox="1"/>
          <p:nvPr/>
        </p:nvSpPr>
        <p:spPr>
          <a:xfrm>
            <a:off x="4886793" y="3252866"/>
            <a:ext cx="2563318" cy="584775"/>
          </a:xfrm>
          <a:prstGeom prst="rect">
            <a:avLst/>
          </a:prstGeom>
          <a:noFill/>
          <a:effectLst>
            <a:reflection blurRad="6350" stA="50000" endA="300" endPos="90000" dir="5400000" sy="-100000" algn="bl" rotWithShape="0"/>
            <a:softEdge rad="63500"/>
          </a:effectLst>
          <a:scene3d>
            <a:camera prst="isometricOffAxis1Right"/>
            <a:lightRig rig="threePt" dir="t"/>
          </a:scene3d>
          <a:sp3d>
            <a:bevelT prst="relaxedInset"/>
          </a:sp3d>
        </p:spPr>
        <p:txBody>
          <a:bodyPr wrap="square" rtlCol="0">
            <a:spAutoFit/>
          </a:bodyPr>
          <a:lstStyle/>
          <a:p>
            <a:r>
              <a:rPr lang="kk-KZ" sz="3200" dirty="0">
                <a:solidFill>
                  <a:srgbClr val="FF0000"/>
                </a:solidFill>
                <a:latin typeface="KZLobster" panose="02000506000000020003" pitchFamily="2" charset="0"/>
              </a:rPr>
              <a:t>СЫН ЕСІМ</a:t>
            </a:r>
            <a:endParaRPr lang="LID4096" sz="3200" dirty="0">
              <a:solidFill>
                <a:srgbClr val="FF0000"/>
              </a:solidFill>
              <a:latin typeface="KZLobster" panose="02000506000000020003" pitchFamily="2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BF0F15C-75BB-4C8F-A4B5-9E35AD049BD1}"/>
              </a:ext>
            </a:extLst>
          </p:cNvPr>
          <p:cNvSpPr txBox="1"/>
          <p:nvPr/>
        </p:nvSpPr>
        <p:spPr>
          <a:xfrm rot="1316293">
            <a:off x="4979927" y="771372"/>
            <a:ext cx="2563318" cy="584775"/>
          </a:xfrm>
          <a:prstGeom prst="rect">
            <a:avLst/>
          </a:prstGeom>
          <a:noFill/>
          <a:effectLst>
            <a:reflection blurRad="6350" stA="50000" endA="300" endPos="90000" dir="5400000" sy="-100000" algn="bl" rotWithShape="0"/>
            <a:softEdge rad="63500"/>
          </a:effectLst>
          <a:scene3d>
            <a:camera prst="isometricOffAxis1Right"/>
            <a:lightRig rig="threePt" dir="t"/>
          </a:scene3d>
          <a:sp3d>
            <a:bevelT prst="relaxedInset"/>
          </a:sp3d>
        </p:spPr>
        <p:txBody>
          <a:bodyPr wrap="square" rtlCol="0">
            <a:spAutoFit/>
          </a:bodyPr>
          <a:lstStyle/>
          <a:p>
            <a:r>
              <a:rPr lang="kk-KZ" sz="3200" dirty="0">
                <a:solidFill>
                  <a:srgbClr val="00B050"/>
                </a:solidFill>
                <a:latin typeface="KZLobster" panose="02000506000000020003" pitchFamily="2" charset="0"/>
              </a:rPr>
              <a:t>СЫН ЕСІМ</a:t>
            </a:r>
            <a:endParaRPr lang="LID4096" sz="3200" dirty="0">
              <a:solidFill>
                <a:srgbClr val="00B050"/>
              </a:solidFill>
              <a:latin typeface="KZLobster" panose="02000506000000020003" pitchFamily="2" charset="0"/>
            </a:endParaRPr>
          </a:p>
        </p:txBody>
      </p:sp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id="{84DFE72D-A00B-4AF4-80BF-358BEC4A8B8B}"/>
              </a:ext>
            </a:extLst>
          </p:cNvPr>
          <p:cNvSpPr/>
          <p:nvPr/>
        </p:nvSpPr>
        <p:spPr>
          <a:xfrm>
            <a:off x="489497" y="5593830"/>
            <a:ext cx="6580682" cy="4437089"/>
          </a:xfrm>
          <a:prstGeom prst="roundRect">
            <a:avLst/>
          </a:prstGeom>
          <a:solidFill>
            <a:schemeClr val="bg1"/>
          </a:solidFill>
          <a:ln w="762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ID4096"/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D3B6E07D-AC53-4422-9A7F-2DB1AE8AFC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4259" y="1019331"/>
            <a:ext cx="6246266" cy="3600297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D0759510-67F7-4F36-A796-1A4A87D450F7}"/>
              </a:ext>
            </a:extLst>
          </p:cNvPr>
          <p:cNvSpPr txBox="1"/>
          <p:nvPr/>
        </p:nvSpPr>
        <p:spPr>
          <a:xfrm>
            <a:off x="652043" y="402388"/>
            <a:ext cx="60860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>
                <a:solidFill>
                  <a:srgbClr val="FF0000"/>
                </a:solidFill>
                <a:latin typeface="Arial Black KZ" panose="020B0A04020102020204" pitchFamily="34" charset="0"/>
              </a:rPr>
              <a:t>Сын есім шырайларын түрлеріне қарай ажырат</a:t>
            </a:r>
            <a:endParaRPr lang="LID4096" dirty="0">
              <a:solidFill>
                <a:srgbClr val="FF0000"/>
              </a:solidFill>
              <a:latin typeface="Arial Black KZ" panose="020B0A04020102020204" pitchFamily="34" charset="0"/>
            </a:endParaRP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8E8857FF-AB4B-45F5-A541-6822468F4E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838" y="5921924"/>
            <a:ext cx="5399139" cy="37809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E21D9F76-B2DD-4EBA-8E76-EF0361CFB296}"/>
              </a:ext>
            </a:extLst>
          </p:cNvPr>
          <p:cNvSpPr txBox="1"/>
          <p:nvPr/>
        </p:nvSpPr>
        <p:spPr>
          <a:xfrm rot="1316293">
            <a:off x="5878147" y="5909503"/>
            <a:ext cx="1229823" cy="1077218"/>
          </a:xfrm>
          <a:prstGeom prst="rect">
            <a:avLst/>
          </a:prstGeom>
          <a:noFill/>
          <a:effectLst>
            <a:reflection blurRad="6350" stA="50000" endA="300" endPos="90000" dir="5400000" sy="-100000" algn="bl" rotWithShape="0"/>
            <a:softEdge rad="63500"/>
          </a:effectLst>
          <a:scene3d>
            <a:camera prst="isometricOffAxis1Right"/>
            <a:lightRig rig="threePt" dir="t"/>
          </a:scene3d>
          <a:sp3d>
            <a:bevelT prst="relaxedInset"/>
          </a:sp3d>
        </p:spPr>
        <p:txBody>
          <a:bodyPr wrap="square" rtlCol="0">
            <a:spAutoFit/>
          </a:bodyPr>
          <a:lstStyle/>
          <a:p>
            <a:r>
              <a:rPr lang="kk-KZ" sz="3200" dirty="0">
                <a:solidFill>
                  <a:srgbClr val="00B050"/>
                </a:solidFill>
                <a:latin typeface="KZLobster" panose="02000506000000020003" pitchFamily="2" charset="0"/>
              </a:rPr>
              <a:t>СЫН ЕСІМ</a:t>
            </a:r>
            <a:endParaRPr lang="LID4096" sz="3200" dirty="0">
              <a:solidFill>
                <a:srgbClr val="00B050"/>
              </a:solidFill>
              <a:latin typeface="KZLobster" panose="02000506000000020003" pitchFamily="2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A76FB11-2FF2-43EE-9738-E6101AE466DF}"/>
              </a:ext>
            </a:extLst>
          </p:cNvPr>
          <p:cNvSpPr txBox="1"/>
          <p:nvPr/>
        </p:nvSpPr>
        <p:spPr>
          <a:xfrm>
            <a:off x="4971556" y="8471942"/>
            <a:ext cx="2563318" cy="584775"/>
          </a:xfrm>
          <a:prstGeom prst="rect">
            <a:avLst/>
          </a:prstGeom>
          <a:noFill/>
          <a:effectLst>
            <a:reflection blurRad="6350" stA="50000" endA="300" endPos="90000" dir="5400000" sy="-100000" algn="bl" rotWithShape="0"/>
            <a:softEdge rad="63500"/>
          </a:effectLst>
          <a:scene3d>
            <a:camera prst="isometricOffAxis1Right"/>
            <a:lightRig rig="threePt" dir="t"/>
          </a:scene3d>
          <a:sp3d>
            <a:bevelT prst="relaxedInset"/>
          </a:sp3d>
        </p:spPr>
        <p:txBody>
          <a:bodyPr wrap="square" rtlCol="0">
            <a:spAutoFit/>
          </a:bodyPr>
          <a:lstStyle/>
          <a:p>
            <a:r>
              <a:rPr lang="kk-KZ" sz="3200" dirty="0">
                <a:solidFill>
                  <a:srgbClr val="FF0000"/>
                </a:solidFill>
                <a:latin typeface="KZLobster" panose="02000506000000020003" pitchFamily="2" charset="0"/>
              </a:rPr>
              <a:t>СЫН ЕСІМ</a:t>
            </a:r>
            <a:endParaRPr lang="LID4096" sz="3200" dirty="0">
              <a:solidFill>
                <a:srgbClr val="FF0000"/>
              </a:solidFill>
              <a:latin typeface="KZLobster" panose="020005060000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433244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99</Words>
  <Application>Microsoft Office PowerPoint</Application>
  <PresentationFormat>Произвольный</PresentationFormat>
  <Paragraphs>72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2" baseType="lpstr">
      <vt:lpstr>Arial</vt:lpstr>
      <vt:lpstr>Arial Black KZ</vt:lpstr>
      <vt:lpstr>Calibri</vt:lpstr>
      <vt:lpstr>Calibri Light</vt:lpstr>
      <vt:lpstr>KZLobster</vt:lpstr>
      <vt:lpstr>Propisi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t t</dc:creator>
  <cp:lastModifiedBy>t t</cp:lastModifiedBy>
  <cp:revision>5</cp:revision>
  <cp:lastPrinted>2023-10-02T14:13:34Z</cp:lastPrinted>
  <dcterms:created xsi:type="dcterms:W3CDTF">2023-10-02T13:35:19Z</dcterms:created>
  <dcterms:modified xsi:type="dcterms:W3CDTF">2023-10-02T14:21:19Z</dcterms:modified>
</cp:coreProperties>
</file>