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BE4"/>
    <a:srgbClr val="FF66CC"/>
    <a:srgbClr val="000099"/>
    <a:srgbClr val="800080"/>
    <a:srgbClr val="00CC66"/>
    <a:srgbClr val="0000CC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>
        <p:scale>
          <a:sx n="30" d="100"/>
          <a:sy n="30" d="100"/>
        </p:scale>
        <p:origin x="21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60" tIns="44580" rIns="89160" bIns="445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60" tIns="44580" rIns="89160" bIns="4458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ср 06.04.22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16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688383" y="4386235"/>
            <a:ext cx="3600666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4400" b="1" dirty="0">
                <a:solidFill>
                  <a:srgbClr val="002060"/>
                </a:solidFill>
                <a:latin typeface="Arial Black" panose="020B0A04020102020204" pitchFamily="34" charset="0"/>
              </a:rPr>
              <a:t>Ғ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16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69582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а</a:t>
            </a:r>
            <a:endParaRPr lang="kk-KZ" sz="34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5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338997" y="5332608"/>
            <a:ext cx="3251210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р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ы</a:t>
            </a:r>
          </a:p>
        </p:txBody>
      </p:sp>
    </p:spTree>
    <p:extLst>
      <p:ext uri="{BB962C8B-B14F-4D97-AF65-F5344CB8AC3E}">
        <p14:creationId xmlns:p14="http://schemas.microsoft.com/office/powerpoint/2010/main" val="381095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589065" y="5332608"/>
            <a:ext cx="2751074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ә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ш</a:t>
            </a:r>
          </a:p>
        </p:txBody>
      </p:sp>
    </p:spTree>
    <p:extLst>
      <p:ext uri="{BB962C8B-B14F-4D97-AF65-F5344CB8AC3E}">
        <p14:creationId xmlns:p14="http://schemas.microsoft.com/office/powerpoint/2010/main" val="91912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338997" y="5332608"/>
            <a:ext cx="3251211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е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 dirty="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л</a:t>
            </a:r>
          </a:p>
        </p:txBody>
      </p:sp>
    </p:spTree>
    <p:extLst>
      <p:ext uri="{BB962C8B-B14F-4D97-AF65-F5344CB8AC3E}">
        <p14:creationId xmlns:p14="http://schemas.microsoft.com/office/powerpoint/2010/main" val="168180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850355" y="5332608"/>
            <a:ext cx="2228495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і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86323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338997" y="5332608"/>
            <a:ext cx="3251211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е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н</a:t>
            </a:r>
          </a:p>
        </p:txBody>
      </p:sp>
    </p:spTree>
    <p:extLst>
      <p:ext uri="{BB962C8B-B14F-4D97-AF65-F5344CB8AC3E}">
        <p14:creationId xmlns:p14="http://schemas.microsoft.com/office/powerpoint/2010/main" val="155540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338997" y="5332608"/>
            <a:ext cx="3251211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с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38937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404719" y="5332608"/>
            <a:ext cx="3119765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я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38399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х</a:t>
            </a:r>
          </a:p>
        </p:txBody>
      </p:sp>
    </p:spTree>
    <p:extLst>
      <p:ext uri="{BB962C8B-B14F-4D97-AF65-F5344CB8AC3E}">
        <p14:creationId xmlns:p14="http://schemas.microsoft.com/office/powerpoint/2010/main" val="608269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ссылка на другую страницу 10">
            <a:extLst>
              <a:ext uri="{FF2B5EF4-FFF2-40B4-BE49-F238E27FC236}">
                <a16:creationId xmlns:a16="http://schemas.microsoft.com/office/drawing/2014/main" id="{51AE9E8F-3F30-4D9A-AED2-4570B59E43DF}"/>
              </a:ext>
            </a:extLst>
          </p:cNvPr>
          <p:cNvSpPr/>
          <p:nvPr/>
        </p:nvSpPr>
        <p:spPr>
          <a:xfrm rot="16200000">
            <a:off x="1177249" y="4411623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831C346-7F4C-4D00-89B8-F60DE307F789}"/>
              </a:ext>
            </a:extLst>
          </p:cNvPr>
          <p:cNvSpPr/>
          <p:nvPr/>
        </p:nvSpPr>
        <p:spPr>
          <a:xfrm rot="16200000">
            <a:off x="3338997" y="5332608"/>
            <a:ext cx="3251211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а </a:t>
            </a:r>
          </a:p>
        </p:txBody>
      </p:sp>
      <p:pic>
        <p:nvPicPr>
          <p:cNvPr id="1032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9BABA0F7-435A-4884-9BE4-CF8C229E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6128194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Блок-схема: ссылка на другую страницу 23">
            <a:extLst>
              <a:ext uri="{FF2B5EF4-FFF2-40B4-BE49-F238E27FC236}">
                <a16:creationId xmlns:a16="http://schemas.microsoft.com/office/drawing/2014/main" id="{4F703C2A-9BA9-4A76-9A86-B185BCF911D3}"/>
              </a:ext>
            </a:extLst>
          </p:cNvPr>
          <p:cNvSpPr/>
          <p:nvPr/>
        </p:nvSpPr>
        <p:spPr>
          <a:xfrm rot="16200000">
            <a:off x="1187727" y="-908084"/>
            <a:ext cx="5184220" cy="7213600"/>
          </a:xfrm>
          <a:prstGeom prst="flowChartOffpageConnector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pic>
        <p:nvPicPr>
          <p:cNvPr id="25" name="Picture 8" descr="Олеся Емельянова. Детям про космос и планеты Солнечной системы. Космическая  страница. Сценарии, пьесы, инсценировки и сценки в стихах для детского  кукольного театра, сказки, басни и стихи для детей про космос.">
            <a:extLst>
              <a:ext uri="{FF2B5EF4-FFF2-40B4-BE49-F238E27FC236}">
                <a16:creationId xmlns:a16="http://schemas.microsoft.com/office/drawing/2014/main" id="{59095A4F-DDA1-4296-BA5A-4F496A3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5786" y="772537"/>
            <a:ext cx="4921003" cy="384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CFAC0B-A61E-481F-8185-118740C5AA47}"/>
              </a:ext>
            </a:extLst>
          </p:cNvPr>
          <p:cNvSpPr/>
          <p:nvPr/>
        </p:nvSpPr>
        <p:spPr>
          <a:xfrm rot="16200000">
            <a:off x="4202661" y="871056"/>
            <a:ext cx="212910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900" b="1" dirty="0">
                <a:solidFill>
                  <a:srgbClr val="002060"/>
                </a:solidFill>
                <a:latin typeface="Arial Black" panose="020B0A04020102020204" pitchFamily="34" charset="0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3291142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12027</TotalTime>
  <Words>18</Words>
  <Application>Microsoft Office PowerPoint</Application>
  <PresentationFormat>Произвольный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246</cp:revision>
  <cp:lastPrinted>2022-02-27T04:28:08Z</cp:lastPrinted>
  <dcterms:created xsi:type="dcterms:W3CDTF">2017-04-20T05:14:33Z</dcterms:created>
  <dcterms:modified xsi:type="dcterms:W3CDTF">2022-04-06T04:37:59Z</dcterms:modified>
</cp:coreProperties>
</file>