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7559675" cy="1069181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BBBE4"/>
    <a:srgbClr val="00CC66"/>
    <a:srgbClr val="0000CC"/>
    <a:srgbClr val="800080"/>
    <a:srgbClr val="660033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68" autoAdjust="0"/>
    <p:restoredTop sz="94660"/>
  </p:normalViewPr>
  <p:slideViewPr>
    <p:cSldViewPr snapToGrid="0">
      <p:cViewPr varScale="1">
        <p:scale>
          <a:sx n="47" d="100"/>
          <a:sy n="47" d="100"/>
        </p:scale>
        <p:origin x="16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409" cy="500549"/>
          </a:xfrm>
          <a:prstGeom prst="rect">
            <a:avLst/>
          </a:prstGeom>
        </p:spPr>
        <p:txBody>
          <a:bodyPr vert="horz" lIns="89171" tIns="44584" rIns="89171" bIns="4458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214" y="0"/>
            <a:ext cx="2984409" cy="500549"/>
          </a:xfrm>
          <a:prstGeom prst="rect">
            <a:avLst/>
          </a:prstGeom>
        </p:spPr>
        <p:txBody>
          <a:bodyPr vert="horz" lIns="89171" tIns="44584" rIns="89171" bIns="44584" rtlCol="0"/>
          <a:lstStyle>
            <a:lvl1pPr algn="r">
              <a:defRPr sz="1200"/>
            </a:lvl1pPr>
          </a:lstStyle>
          <a:p>
            <a:fld id="{69C4F394-ACAE-4753-A361-EFFC69333AFE}" type="datetimeFigureOut">
              <a:rPr lang="ru-RU" smtClean="0"/>
              <a:pPr/>
              <a:t>сб 28.05.22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16138" y="750888"/>
            <a:ext cx="2657475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71" tIns="44584" rIns="89171" bIns="4458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358" y="4759876"/>
            <a:ext cx="5511453" cy="4509602"/>
          </a:xfrm>
          <a:prstGeom prst="rect">
            <a:avLst/>
          </a:prstGeom>
        </p:spPr>
        <p:txBody>
          <a:bodyPr vert="horz" lIns="89171" tIns="44584" rIns="89171" bIns="4458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8197"/>
            <a:ext cx="2984409" cy="500549"/>
          </a:xfrm>
          <a:prstGeom prst="rect">
            <a:avLst/>
          </a:prstGeom>
        </p:spPr>
        <p:txBody>
          <a:bodyPr vert="horz" lIns="89171" tIns="44584" rIns="89171" bIns="4458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214" y="9518197"/>
            <a:ext cx="2984409" cy="500549"/>
          </a:xfrm>
          <a:prstGeom prst="rect">
            <a:avLst/>
          </a:prstGeom>
        </p:spPr>
        <p:txBody>
          <a:bodyPr vert="horz" lIns="89171" tIns="44584" rIns="89171" bIns="44584" rtlCol="0" anchor="b"/>
          <a:lstStyle>
            <a:lvl1pPr algn="r">
              <a:defRPr sz="1200"/>
            </a:lvl1pPr>
          </a:lstStyle>
          <a:p>
            <a:fld id="{F9FCA89E-74E5-4571-A259-B162077512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955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882A05-AAB4-4CA6-A75B-90DA6B7EE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960" y="1749795"/>
            <a:ext cx="5669756" cy="3722335"/>
          </a:xfrm>
        </p:spPr>
        <p:txBody>
          <a:bodyPr anchor="b"/>
          <a:lstStyle>
            <a:lvl1pPr algn="ctr">
              <a:defRPr sz="372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149D94-99D3-4F80-8415-2658C7A9A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510" indent="0" algn="ctr">
              <a:buNone/>
              <a:defRPr sz="1240"/>
            </a:lvl2pPr>
            <a:lvl3pPr marL="567019" indent="0" algn="ctr">
              <a:buNone/>
              <a:defRPr sz="1116"/>
            </a:lvl3pPr>
            <a:lvl4pPr marL="850529" indent="0" algn="ctr">
              <a:buNone/>
              <a:defRPr sz="992"/>
            </a:lvl4pPr>
            <a:lvl5pPr marL="1134039" indent="0" algn="ctr">
              <a:buNone/>
              <a:defRPr sz="992"/>
            </a:lvl5pPr>
            <a:lvl6pPr marL="1417549" indent="0" algn="ctr">
              <a:buNone/>
              <a:defRPr sz="992"/>
            </a:lvl6pPr>
            <a:lvl7pPr marL="1701058" indent="0" algn="ctr">
              <a:buNone/>
              <a:defRPr sz="992"/>
            </a:lvl7pPr>
            <a:lvl8pPr marL="1984568" indent="0" algn="ctr">
              <a:buNone/>
              <a:defRPr sz="992"/>
            </a:lvl8pPr>
            <a:lvl9pPr marL="2268078" indent="0" algn="ctr">
              <a:buNone/>
              <a:defRPr sz="992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E89AE7-51C8-4C17-8223-86652ED26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59FA-044F-496A-853D-180F39F5158F}" type="datetimeFigureOut">
              <a:rPr lang="ru-RU" smtClean="0"/>
              <a:pPr/>
              <a:t>сб 28.05.22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C8D0F7-A225-49A7-87D1-1F0DB7E6B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373772-3985-4EB0-8263-AC45EAE9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4BA8-1560-44AD-AC2C-EE293E1A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265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C5293-9CD1-4E53-A000-88B3C5C3F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2049C8-CCCF-4501-9FEC-5AFE38CB6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88A8E4-86C0-4365-B365-E472D8846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59FA-044F-496A-853D-180F39F5158F}" type="datetimeFigureOut">
              <a:rPr lang="ru-RU" smtClean="0"/>
              <a:pPr/>
              <a:t>сб 28.05.22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F547A8-A6C3-4CD3-9B31-4FC63BCE0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44B544-D2A0-4A98-B735-82598E12F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4BA8-1560-44AD-AC2C-EE293E1A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793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CF741F1-671C-4F15-89DB-89625F6CCB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9892" y="569240"/>
            <a:ext cx="1630055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DDFE4A-918A-4DB1-BB36-DF09A345E1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59392-5B61-41F8-B420-D0A228521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59FA-044F-496A-853D-180F39F5158F}" type="datetimeFigureOut">
              <a:rPr lang="ru-RU" smtClean="0"/>
              <a:pPr/>
              <a:t>сб 28.05.22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E56A4E-0D61-47BE-B3FB-5CE07D3AB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AA6A2A-224F-43ED-8448-93AC3F6A2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4BA8-1560-44AD-AC2C-EE293E1A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53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9E6FB-AB36-4846-8633-8CA588AE5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6D7FAA-9BE4-45EB-9902-A4B92789D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C66219-DFA1-4DB9-84C7-75FA834E4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59FA-044F-496A-853D-180F39F5158F}" type="datetimeFigureOut">
              <a:rPr lang="ru-RU" smtClean="0"/>
              <a:pPr/>
              <a:t>сб 28.05.22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925A3D-D619-4308-A4BF-9CA0CE685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44AAF0-17B8-445E-9992-493FF131B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4BA8-1560-44AD-AC2C-EE293E1A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0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F2BF8-1361-4681-8D0B-F3B1EFFFD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90" y="2665530"/>
            <a:ext cx="6520220" cy="4447496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353F09-4ACF-49CE-882F-320367E6E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790" y="7155102"/>
            <a:ext cx="6520220" cy="2338833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51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7019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52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403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754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105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456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807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968DE9-8E6E-4D92-95E6-2F4B757E9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59FA-044F-496A-853D-180F39F5158F}" type="datetimeFigureOut">
              <a:rPr lang="ru-RU" smtClean="0"/>
              <a:pPr/>
              <a:t>сб 28.05.22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C55838-DFA7-4BFB-B2D2-2B44EBB4E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B9E3DA-1BA2-4965-9E57-F8978D20E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4BA8-1560-44AD-AC2C-EE293E1A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51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E416A4-ABCA-4146-BD37-3218C03E9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3FC18C-4945-4055-93F5-C2E5EDBEFC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A4DAA1-AF65-4C6A-9F26-169AC8F1A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4B1ADD-595C-4059-ACCD-FC20A7378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59FA-044F-496A-853D-180F39F5158F}" type="datetimeFigureOut">
              <a:rPr lang="ru-RU" smtClean="0"/>
              <a:pPr/>
              <a:t>сб 28.05.22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0ADD30-C561-4E2D-A71D-E660FCBB2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9786C3-CDCB-4ECA-B59C-5CB0FC2A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4BA8-1560-44AD-AC2C-EE293E1A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161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CD3D4D-92FD-410A-8DD7-13DC2DBC2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569241"/>
            <a:ext cx="6520220" cy="206659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6D621F-5E4E-4DD2-85B3-45448DFD0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12" y="2620980"/>
            <a:ext cx="319809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BDE7D8-AFB4-428E-95CA-7712CAD17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12" y="3905482"/>
            <a:ext cx="3198097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004C7E1-2FEB-49DE-8BA6-861DDD03B1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085" y="2620980"/>
            <a:ext cx="321384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E6D7F11-32A1-46C0-9FC1-6E0593C848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085" y="3905482"/>
            <a:ext cx="3213847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BBDBBB3-0477-466D-B7AE-F9CB647E7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59FA-044F-496A-853D-180F39F5158F}" type="datetimeFigureOut">
              <a:rPr lang="ru-RU" smtClean="0"/>
              <a:pPr/>
              <a:t>сб 28.05.22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EF3E07E-CDE7-459C-AE0C-00EEBEB46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AA76928-100C-4581-9211-A385A8AB4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4BA8-1560-44AD-AC2C-EE293E1A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712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5B8104-163F-4B0C-929E-988073E85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D9708F-E8F4-475D-B707-765166B3A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59FA-044F-496A-853D-180F39F5158F}" type="datetimeFigureOut">
              <a:rPr lang="ru-RU" smtClean="0"/>
              <a:pPr/>
              <a:t>сб 28.05.22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90E6E0-F0AB-4957-8D76-7994F063B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3CD69FE-E419-45AC-ACE9-AFDDA520B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4BA8-1560-44AD-AC2C-EE293E1A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251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1D585C3-4DDC-4214-9DC9-44CE7E64F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59FA-044F-496A-853D-180F39F5158F}" type="datetimeFigureOut">
              <a:rPr lang="ru-RU" smtClean="0"/>
              <a:pPr/>
              <a:t>сб 28.05.22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4327ABE-16A1-4922-B55F-C74B6A801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1FA4F7-BC53-45BE-ABD0-5DD33EF3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4BA8-1560-44AD-AC2C-EE293E1A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766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49434E-D4A7-41EF-9469-8A1245B70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99617-2696-4B17-BE69-CDA72B419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>
              <a:defRPr sz="1984"/>
            </a:lvl1pPr>
            <a:lvl2pPr>
              <a:defRPr sz="1736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FE7748-4A50-4E19-AEF5-622FC7024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0649BE-3125-437D-B57C-C1ED764FC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59FA-044F-496A-853D-180F39F5158F}" type="datetimeFigureOut">
              <a:rPr lang="ru-RU" smtClean="0"/>
              <a:pPr/>
              <a:t>сб 28.05.22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1D7C18-1EE8-4F02-8C11-828EDE2E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AB086-CE7F-4DAD-B47C-413B0B95B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4BA8-1560-44AD-AC2C-EE293E1A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634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98E568-C8FA-4020-9CAB-025F6CAB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AF3F99-9866-4058-B08C-5A8D389D5B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 marL="0" indent="0">
              <a:buNone/>
              <a:defRPr sz="1984"/>
            </a:lvl1pPr>
            <a:lvl2pPr marL="283510" indent="0">
              <a:buNone/>
              <a:defRPr sz="1736"/>
            </a:lvl2pPr>
            <a:lvl3pPr marL="567019" indent="0">
              <a:buNone/>
              <a:defRPr sz="1488"/>
            </a:lvl3pPr>
            <a:lvl4pPr marL="850529" indent="0">
              <a:buNone/>
              <a:defRPr sz="1240"/>
            </a:lvl4pPr>
            <a:lvl5pPr marL="1134039" indent="0">
              <a:buNone/>
              <a:defRPr sz="1240"/>
            </a:lvl5pPr>
            <a:lvl6pPr marL="1417549" indent="0">
              <a:buNone/>
              <a:defRPr sz="1240"/>
            </a:lvl6pPr>
            <a:lvl7pPr marL="1701058" indent="0">
              <a:buNone/>
              <a:defRPr sz="1240"/>
            </a:lvl7pPr>
            <a:lvl8pPr marL="1984568" indent="0">
              <a:buNone/>
              <a:defRPr sz="1240"/>
            </a:lvl8pPr>
            <a:lvl9pPr marL="2268078" indent="0">
              <a:buNone/>
              <a:defRPr sz="124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6C7EEB-DD5C-45CC-A9E5-69936419C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ABE60E-2F38-417F-A5B6-2C55C6A37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59FA-044F-496A-853D-180F39F5158F}" type="datetimeFigureOut">
              <a:rPr lang="ru-RU" smtClean="0"/>
              <a:pPr/>
              <a:t>сб 28.05.22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9E40EF-AD67-467B-9D93-F86F21F7B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C1ABEF-5FC6-4E41-B6FE-8A6F8AFA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4BA8-1560-44AD-AC2C-EE293E1A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010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85E91-9990-49C6-8C79-2CF6DEA15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8" y="569241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523567-E81A-4C85-86DB-5EA5DCDF7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2EB4F1-76D1-43D9-AC10-F21836AF0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728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759FA-044F-496A-853D-180F39F5158F}" type="datetimeFigureOut">
              <a:rPr lang="ru-RU" smtClean="0"/>
              <a:pPr/>
              <a:t>сб 28.05.22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76BA23-0110-4593-85B0-79D7D112B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4143" y="9909727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5C2517-84E9-4C24-B233-647474327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9020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F4BA8-1560-44AD-AC2C-EE293E1A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06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sz="27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755" indent="-141755" algn="l" defTabSz="567019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25265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77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228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79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930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2F546-D49E-4866-AE26-193591209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9F2484-EB89-4802-856A-6CB27F0F17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CD1874-0A35-4CFE-B31B-290551748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8333"/>
            <a:ext cx="7559675" cy="1059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10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40C4BC-7744-42DF-A182-5FE9A174E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77E1C1-F815-4797-94ED-77F4EB177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5EB70A-7532-4A48-9119-87B80BBD2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8333"/>
            <a:ext cx="7559675" cy="1059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79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21929F-97C7-4FC6-9D24-79EA9A4CC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D9DB11-90E0-4818-B814-47CFBA688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6C7C62-932E-4220-B1EF-6843FB8A8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8333"/>
            <a:ext cx="7559675" cy="1059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41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035DFC-FB34-4160-98F6-5ABE3E6E9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808E66-46E9-4EA9-B0C4-821FFEDC1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B1C990-034F-4597-ADBA-0E007B9AE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8333"/>
            <a:ext cx="7559675" cy="1059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18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45030-8A09-41EA-9B80-719B1C53A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085564-4CC9-47F1-B158-EB3003689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83BF6E-A341-44EC-AC02-F8FE7D60D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8333"/>
            <a:ext cx="7559675" cy="1059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40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1350AD-EA92-4CB7-AE3C-13B5BE8C1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15F249-2D53-4D7E-8A71-9B4C0D52A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4F696B-5AFB-41A6-9D18-2D86CE0A9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8333"/>
            <a:ext cx="7559675" cy="1059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E026E-2728-4190-B1A3-31E9AAC42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D9B946-6217-4153-AA58-7C4E7DF8D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A38208-EFF0-4F47-9B42-408FB143D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8333"/>
            <a:ext cx="7559675" cy="1059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99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BE796C-E5BF-4212-8756-A86787B86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1F6916-E8DC-406F-B68D-167CBA8A0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48AAB2-70E0-4EAA-BEEB-76CE1B74D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8333"/>
            <a:ext cx="7559675" cy="1059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06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A0B50-348D-4A36-BDDB-6B96F00BC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538DEF-5F64-4B2C-80C4-98E1659E8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9B8051-F741-40DF-8B34-9DEEEAB7D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8333"/>
            <a:ext cx="7559675" cy="1059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627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12946</TotalTime>
  <Words>0</Words>
  <Application>Microsoft Office PowerPoint</Application>
  <PresentationFormat>Произвольный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Эльдар Тазабеков</dc:creator>
  <cp:lastModifiedBy>Пользователь</cp:lastModifiedBy>
  <cp:revision>239</cp:revision>
  <cp:lastPrinted>2022-01-21T01:59:32Z</cp:lastPrinted>
  <dcterms:created xsi:type="dcterms:W3CDTF">2017-04-20T05:14:33Z</dcterms:created>
  <dcterms:modified xsi:type="dcterms:W3CDTF">2022-05-28T13:39:18Z</dcterms:modified>
</cp:coreProperties>
</file>