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72" r:id="rId1"/>
  </p:sldMasterIdLst>
  <p:notesMasterIdLst>
    <p:notesMasterId r:id="rId2"/>
  </p:notesMasterIdLst>
  <p:sldIdLst>
    <p:sldId id="267" r:id="rId3"/>
    <p:sldId id="268" r:id="rId4"/>
    <p:sldId id="269" r:id="rId5"/>
    <p:sldId id="270" r:id="rId6"/>
  </p:sldIdLst>
  <p:sldSz cy="10691813" cx="7559675"/>
  <p:notesSz cx="6888163" cy="10020300"/>
  <p:defaultTextStyle>
    <a:defPPr>
      <a:defRPr lang="ru-RU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showPr>
    <p:present/>
    <p:sldAll/>
    <p:penClr>
      <a:prstClr val="red"/>
    </p:penClr>
  </p:showPr>
  <p:clrMru>
    <a:srgbClr val="00CCFF"/>
    <a:srgbClr val="FF99CC"/>
    <a:srgbClr val="FF66CC"/>
    <a:srgbClr val="FF99FF"/>
    <a:srgbClr val="00CC66"/>
    <a:srgbClr val="000099"/>
    <a:srgbClr val="0000CC"/>
    <a:srgbClr val="FBBBE4"/>
    <a:srgbClr val="800080"/>
    <a:srgbClr val="6600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2868" autoAdjust="0"/>
    <p:restoredTop sz="94660"/>
  </p:normalViewPr>
  <p:slideViewPr>
    <p:cSldViewPr snapToGrid="0">
      <p:cViewPr>
        <p:scale>
          <a:sx n="30" d="100"/>
          <a:sy n="30" d="100"/>
        </p:scale>
        <p:origin x="2100" y="64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tableStyles" Target="tableStyles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409" cy="500549"/>
          </a:xfrm>
          <a:prstGeom prst="rect"/>
        </p:spPr>
        <p:txBody>
          <a:bodyPr bIns="44584" lIns="89171" rIns="89171" rtlCol="0" tIns="44584" vert="horz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048648" name="Дата 2"/>
          <p:cNvSpPr>
            <a:spLocks noGrp="1"/>
          </p:cNvSpPr>
          <p:nvPr>
            <p:ph type="dt" idx="1"/>
          </p:nvPr>
        </p:nvSpPr>
        <p:spPr>
          <a:xfrm>
            <a:off x="3902214" y="0"/>
            <a:ext cx="2984409" cy="500549"/>
          </a:xfrm>
          <a:prstGeom prst="rect"/>
        </p:spPr>
        <p:txBody>
          <a:bodyPr bIns="44584" lIns="89171" rIns="89171" rtlCol="0" tIns="44584" vert="horz"/>
          <a:lstStyle>
            <a:lvl1pPr algn="r">
              <a:defRPr sz="1200"/>
            </a:lvl1pPr>
          </a:lstStyle>
          <a:p>
            <a:fld id="{69C4F394-ACAE-4753-A361-EFFC69333AFE}" type="datetimeFigureOut">
              <a:rPr lang="ru-RU" smtClean="0"/>
              <a:t>пн 02.05.22</a:t>
            </a:fld>
            <a:endParaRPr lang="ru-RU"/>
          </a:p>
        </p:txBody>
      </p:sp>
      <p:sp>
        <p:nvSpPr>
          <p:cNvPr id="1048649" name="Образ слайда 3"/>
          <p:cNvSpPr>
            <a:spLocks noChangeAspect="1" noRot="1" noGrp="1"/>
          </p:cNvSpPr>
          <p:nvPr>
            <p:ph type="sldImg" idx="2"/>
          </p:nvPr>
        </p:nvSpPr>
        <p:spPr>
          <a:xfrm>
            <a:off x="2116138" y="750888"/>
            <a:ext cx="2657475" cy="37592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4584" lIns="89171" rIns="89171" rtlCol="0" tIns="44584" vert="horz"/>
          <a:p>
            <a:endParaRPr lang="ru-RU"/>
          </a:p>
        </p:txBody>
      </p:sp>
      <p:sp>
        <p:nvSpPr>
          <p:cNvPr id="1048650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358" y="4759876"/>
            <a:ext cx="5511453" cy="4509602"/>
          </a:xfrm>
          <a:prstGeom prst="rect"/>
        </p:spPr>
        <p:txBody>
          <a:bodyPr bIns="44584" lIns="89171" rIns="89171" rtlCol="0" tIns="44584" vert="horz">
            <a:normAutofit/>
          </a:bodyPr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51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8197"/>
            <a:ext cx="2984409" cy="500549"/>
          </a:xfrm>
          <a:prstGeom prst="rect"/>
        </p:spPr>
        <p:txBody>
          <a:bodyPr anchor="b" bIns="44584" lIns="89171" rIns="89171" rtlCol="0" tIns="44584" vert="horz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048652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214" y="9518197"/>
            <a:ext cx="2984409" cy="500549"/>
          </a:xfrm>
          <a:prstGeom prst="rect"/>
        </p:spPr>
        <p:txBody>
          <a:bodyPr anchor="b" bIns="44584" lIns="89171" rIns="89171" rtlCol="0" tIns="44584" vert="horz"/>
          <a:lstStyle>
            <a:lvl1pPr algn="r">
              <a:defRPr sz="1200"/>
            </a:lvl1pPr>
          </a:lstStyle>
          <a:p>
            <a:fld id="{F9FCA89E-74E5-4571-A259-B16207751280}" type="slidenum">
              <a:rPr lang="ru-RU" smtClean="0"/>
              <a:t>‹#›</a:t>
            </a:fld>
            <a:endParaRPr lang="ru-RU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Титульный слайд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Заголовок 1"/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4859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algn="ctr" indent="0" marL="0">
              <a:buNone/>
              <a:defRPr sz="1488"/>
            </a:lvl1pPr>
            <a:lvl2pPr algn="ctr" indent="0" marL="283510">
              <a:buNone/>
              <a:defRPr sz="1240"/>
            </a:lvl2pPr>
            <a:lvl3pPr algn="ctr" indent="0" marL="567019">
              <a:buNone/>
              <a:defRPr sz="1116"/>
            </a:lvl3pPr>
            <a:lvl4pPr algn="ctr" indent="0" marL="850529">
              <a:buNone/>
              <a:defRPr sz="992"/>
            </a:lvl4pPr>
            <a:lvl5pPr algn="ctr" indent="0" marL="1134039">
              <a:buNone/>
              <a:defRPr sz="992"/>
            </a:lvl5pPr>
            <a:lvl6pPr algn="ctr" indent="0" marL="1417549">
              <a:buNone/>
              <a:defRPr sz="992"/>
            </a:lvl6pPr>
            <a:lvl7pPr algn="ctr" indent="0" marL="1701058">
              <a:buNone/>
              <a:defRPr sz="992"/>
            </a:lvl7pPr>
            <a:lvl8pPr algn="ctr" indent="0" marL="1984568">
              <a:buNone/>
              <a:defRPr sz="992"/>
            </a:lvl8pPr>
            <a:lvl9pPr algn="ctr" indent="0" marL="2268078">
              <a:buNone/>
              <a:defRPr sz="992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4859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8C759FA-044F-496A-853D-180F39F5158F}" type="datetimeFigureOut">
              <a:rPr lang="ru-RU" smtClean="0"/>
              <a:t>пн 02.05.22</a:t>
            </a:fld>
            <a:endParaRPr lang="ru-RU"/>
          </a:p>
        </p:txBody>
      </p:sp>
      <p:sp>
        <p:nvSpPr>
          <p:cNvPr id="104859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59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44F4BA8-1560-44AD-AC2C-EE293E1A1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/>
              <a:t>Образец заголовка</a:t>
            </a:r>
          </a:p>
        </p:txBody>
      </p:sp>
      <p:sp>
        <p:nvSpPr>
          <p:cNvPr id="1048615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1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8C759FA-044F-496A-853D-180F39F5158F}" type="datetimeFigureOut">
              <a:rPr lang="ru-RU" smtClean="0"/>
              <a:t>пн 02.05.22</a:t>
            </a:fld>
            <a:endParaRPr lang="ru-RU"/>
          </a:p>
        </p:txBody>
      </p:sp>
      <p:sp>
        <p:nvSpPr>
          <p:cNvPr id="104861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1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44F4BA8-1560-44AD-AC2C-EE293E1A1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p>
            <a:r>
              <a:rPr lang="ru-RU"/>
              <a:t>Образец заголовка</a:t>
            </a:r>
          </a:p>
        </p:txBody>
      </p:sp>
      <p:sp>
        <p:nvSpPr>
          <p:cNvPr id="1048599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00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8C759FA-044F-496A-853D-180F39F5158F}" type="datetimeFigureOut">
              <a:rPr lang="ru-RU" smtClean="0"/>
              <a:t>пн 02.05.22</a:t>
            </a:fld>
            <a:endParaRPr lang="ru-RU"/>
          </a:p>
        </p:txBody>
      </p:sp>
      <p:sp>
        <p:nvSpPr>
          <p:cNvPr id="1048601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0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44F4BA8-1560-44AD-AC2C-EE293E1A1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/>
              <a:t>Образец заголовка</a:t>
            </a:r>
          </a:p>
        </p:txBody>
      </p:sp>
      <p:sp>
        <p:nvSpPr>
          <p:cNvPr id="1048604" name="Объект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0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8C759FA-044F-496A-853D-180F39F5158F}" type="datetimeFigureOut">
              <a:rPr lang="ru-RU" smtClean="0"/>
              <a:t>пн 02.05.22</a:t>
            </a:fld>
            <a:endParaRPr lang="ru-RU"/>
          </a:p>
        </p:txBody>
      </p:sp>
      <p:sp>
        <p:nvSpPr>
          <p:cNvPr id="104860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0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44F4BA8-1560-44AD-AC2C-EE293E1A1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Заголовок 1"/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48620" name="Текст 2"/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indent="0" marL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indent="0" marL="28351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indent="0" marL="567019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indent="0" marL="850529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indent="0" marL="1134039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indent="0" marL="1417549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indent="0" marL="1701058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indent="0" marL="1984568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indent="0" marL="2268078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4862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8C759FA-044F-496A-853D-180F39F5158F}" type="datetimeFigureOut">
              <a:rPr lang="ru-RU" smtClean="0"/>
              <a:t>пн 02.05.22</a:t>
            </a:fld>
            <a:endParaRPr lang="ru-RU"/>
          </a:p>
        </p:txBody>
      </p:sp>
      <p:sp>
        <p:nvSpPr>
          <p:cNvPr id="104862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2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44F4BA8-1560-44AD-AC2C-EE293E1A1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/>
              <a:t>Образец заголовка</a:t>
            </a:r>
          </a:p>
        </p:txBody>
      </p:sp>
      <p:sp>
        <p:nvSpPr>
          <p:cNvPr id="1048625" name="Объект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26" name="Объект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2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8C759FA-044F-496A-853D-180F39F5158F}" type="datetimeFigureOut">
              <a:rPr lang="ru-RU" smtClean="0"/>
              <a:t>пн 02.05.22</a:t>
            </a:fld>
            <a:endParaRPr lang="ru-RU"/>
          </a:p>
        </p:txBody>
      </p:sp>
      <p:sp>
        <p:nvSpPr>
          <p:cNvPr id="104862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2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44F4BA8-1560-44AD-AC2C-EE293E1A1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Заголовок 1"/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p>
            <a:r>
              <a:rPr lang="ru-RU"/>
              <a:t>Образец заголовка</a:t>
            </a:r>
          </a:p>
        </p:txBody>
      </p:sp>
      <p:sp>
        <p:nvSpPr>
          <p:cNvPr id="1048631" name="Текст 2"/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indent="0" marL="0">
              <a:buNone/>
              <a:defRPr b="1" sz="1488"/>
            </a:lvl1pPr>
            <a:lvl2pPr indent="0" marL="283510">
              <a:buNone/>
              <a:defRPr b="1" sz="1240"/>
            </a:lvl2pPr>
            <a:lvl3pPr indent="0" marL="567019">
              <a:buNone/>
              <a:defRPr b="1" sz="1116"/>
            </a:lvl3pPr>
            <a:lvl4pPr indent="0" marL="850529">
              <a:buNone/>
              <a:defRPr b="1" sz="992"/>
            </a:lvl4pPr>
            <a:lvl5pPr indent="0" marL="1134039">
              <a:buNone/>
              <a:defRPr b="1" sz="992"/>
            </a:lvl5pPr>
            <a:lvl6pPr indent="0" marL="1417549">
              <a:buNone/>
              <a:defRPr b="1" sz="992"/>
            </a:lvl6pPr>
            <a:lvl7pPr indent="0" marL="1701058">
              <a:buNone/>
              <a:defRPr b="1" sz="992"/>
            </a:lvl7pPr>
            <a:lvl8pPr indent="0" marL="1984568">
              <a:buNone/>
              <a:defRPr b="1" sz="992"/>
            </a:lvl8pPr>
            <a:lvl9pPr indent="0" marL="2268078">
              <a:buNone/>
              <a:defRPr b="1" sz="99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48632" name="Объект 3"/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33" name="Текст 4"/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indent="0" marL="0">
              <a:buNone/>
              <a:defRPr b="1" sz="1488"/>
            </a:lvl1pPr>
            <a:lvl2pPr indent="0" marL="283510">
              <a:buNone/>
              <a:defRPr b="1" sz="1240"/>
            </a:lvl2pPr>
            <a:lvl3pPr indent="0" marL="567019">
              <a:buNone/>
              <a:defRPr b="1" sz="1116"/>
            </a:lvl3pPr>
            <a:lvl4pPr indent="0" marL="850529">
              <a:buNone/>
              <a:defRPr b="1" sz="992"/>
            </a:lvl4pPr>
            <a:lvl5pPr indent="0" marL="1134039">
              <a:buNone/>
              <a:defRPr b="1" sz="992"/>
            </a:lvl5pPr>
            <a:lvl6pPr indent="0" marL="1417549">
              <a:buNone/>
              <a:defRPr b="1" sz="992"/>
            </a:lvl6pPr>
            <a:lvl7pPr indent="0" marL="1701058">
              <a:buNone/>
              <a:defRPr b="1" sz="992"/>
            </a:lvl7pPr>
            <a:lvl8pPr indent="0" marL="1984568">
              <a:buNone/>
              <a:defRPr b="1" sz="992"/>
            </a:lvl8pPr>
            <a:lvl9pPr indent="0" marL="2268078">
              <a:buNone/>
              <a:defRPr b="1" sz="99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48634" name="Объект 5"/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3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8C759FA-044F-496A-853D-180F39F5158F}" type="datetimeFigureOut">
              <a:rPr lang="ru-RU" smtClean="0"/>
              <a:t>пн 02.05.22</a:t>
            </a:fld>
            <a:endParaRPr lang="ru-RU"/>
          </a:p>
        </p:txBody>
      </p:sp>
      <p:sp>
        <p:nvSpPr>
          <p:cNvPr id="1048636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37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44F4BA8-1560-44AD-AC2C-EE293E1A1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/>
              <a:t>Образец заголовка</a:t>
            </a:r>
          </a:p>
        </p:txBody>
      </p:sp>
      <p:sp>
        <p:nvSpPr>
          <p:cNvPr id="104858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8C759FA-044F-496A-853D-180F39F5158F}" type="datetimeFigureOut">
              <a:rPr lang="ru-RU" smtClean="0"/>
              <a:t>пн 02.05.22</a:t>
            </a:fld>
            <a:endParaRPr lang="ru-RU"/>
          </a:p>
        </p:txBody>
      </p:sp>
      <p:sp>
        <p:nvSpPr>
          <p:cNvPr id="104858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58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44F4BA8-1560-44AD-AC2C-EE293E1A1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8C759FA-044F-496A-853D-180F39F5158F}" type="datetimeFigureOut">
              <a:rPr lang="ru-RU" smtClean="0"/>
              <a:t>пн 02.05.22</a:t>
            </a:fld>
            <a:endParaRPr lang="ru-RU"/>
          </a:p>
        </p:txBody>
      </p:sp>
      <p:sp>
        <p:nvSpPr>
          <p:cNvPr id="104863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40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44F4BA8-1560-44AD-AC2C-EE293E1A1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Заголовок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48642" name="Объект 2"/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43" name="Текст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indent="0" marL="0">
              <a:buNone/>
              <a:defRPr sz="992"/>
            </a:lvl1pPr>
            <a:lvl2pPr indent="0" marL="283510">
              <a:buNone/>
              <a:defRPr sz="868"/>
            </a:lvl2pPr>
            <a:lvl3pPr indent="0" marL="567019">
              <a:buNone/>
              <a:defRPr sz="744"/>
            </a:lvl3pPr>
            <a:lvl4pPr indent="0" marL="850529">
              <a:buNone/>
              <a:defRPr sz="620"/>
            </a:lvl4pPr>
            <a:lvl5pPr indent="0" marL="1134039">
              <a:buNone/>
              <a:defRPr sz="620"/>
            </a:lvl5pPr>
            <a:lvl6pPr indent="0" marL="1417549">
              <a:buNone/>
              <a:defRPr sz="620"/>
            </a:lvl6pPr>
            <a:lvl7pPr indent="0" marL="1701058">
              <a:buNone/>
              <a:defRPr sz="620"/>
            </a:lvl7pPr>
            <a:lvl8pPr indent="0" marL="1984568">
              <a:buNone/>
              <a:defRPr sz="620"/>
            </a:lvl8pPr>
            <a:lvl9pPr indent="0" marL="2268078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48644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8C759FA-044F-496A-853D-180F39F5158F}" type="datetimeFigureOut">
              <a:rPr lang="ru-RU" smtClean="0"/>
              <a:t>пн 02.05.22</a:t>
            </a:fld>
            <a:endParaRPr lang="ru-RU"/>
          </a:p>
        </p:txBody>
      </p:sp>
      <p:sp>
        <p:nvSpPr>
          <p:cNvPr id="1048645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46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44F4BA8-1560-44AD-AC2C-EE293E1A1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Рисунок с подписью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Заголовок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48609" name="Рисунок 2"/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indent="0" marL="0">
              <a:buNone/>
              <a:defRPr sz="1984"/>
            </a:lvl1pPr>
            <a:lvl2pPr indent="0" marL="283510">
              <a:buNone/>
              <a:defRPr sz="1736"/>
            </a:lvl2pPr>
            <a:lvl3pPr indent="0" marL="567019">
              <a:buNone/>
              <a:defRPr sz="1488"/>
            </a:lvl3pPr>
            <a:lvl4pPr indent="0" marL="850529">
              <a:buNone/>
              <a:defRPr sz="1240"/>
            </a:lvl4pPr>
            <a:lvl5pPr indent="0" marL="1134039">
              <a:buNone/>
              <a:defRPr sz="1240"/>
            </a:lvl5pPr>
            <a:lvl6pPr indent="0" marL="1417549">
              <a:buNone/>
              <a:defRPr sz="1240"/>
            </a:lvl6pPr>
            <a:lvl7pPr indent="0" marL="1701058">
              <a:buNone/>
              <a:defRPr sz="1240"/>
            </a:lvl7pPr>
            <a:lvl8pPr indent="0" marL="1984568">
              <a:buNone/>
              <a:defRPr sz="1240"/>
            </a:lvl8pPr>
            <a:lvl9pPr indent="0" marL="2268078">
              <a:buNone/>
              <a:defRPr sz="1240"/>
            </a:lvl9pPr>
          </a:lstStyle>
          <a:p>
            <a:endParaRPr lang="ru-RU"/>
          </a:p>
        </p:txBody>
      </p:sp>
      <p:sp>
        <p:nvSpPr>
          <p:cNvPr id="1048610" name="Текст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indent="0" marL="0">
              <a:buNone/>
              <a:defRPr sz="992"/>
            </a:lvl1pPr>
            <a:lvl2pPr indent="0" marL="283510">
              <a:buNone/>
              <a:defRPr sz="868"/>
            </a:lvl2pPr>
            <a:lvl3pPr indent="0" marL="567019">
              <a:buNone/>
              <a:defRPr sz="744"/>
            </a:lvl3pPr>
            <a:lvl4pPr indent="0" marL="850529">
              <a:buNone/>
              <a:defRPr sz="620"/>
            </a:lvl4pPr>
            <a:lvl5pPr indent="0" marL="1134039">
              <a:buNone/>
              <a:defRPr sz="620"/>
            </a:lvl5pPr>
            <a:lvl6pPr indent="0" marL="1417549">
              <a:buNone/>
              <a:defRPr sz="620"/>
            </a:lvl6pPr>
            <a:lvl7pPr indent="0" marL="1701058">
              <a:buNone/>
              <a:defRPr sz="620"/>
            </a:lvl7pPr>
            <a:lvl8pPr indent="0" marL="1984568">
              <a:buNone/>
              <a:defRPr sz="620"/>
            </a:lvl8pPr>
            <a:lvl9pPr indent="0" marL="2268078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486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8C759FA-044F-496A-853D-180F39F5158F}" type="datetimeFigureOut">
              <a:rPr lang="ru-RU" smtClean="0"/>
              <a:t>пн 02.05.22</a:t>
            </a:fld>
            <a:endParaRPr lang="ru-RU"/>
          </a:p>
        </p:txBody>
      </p:sp>
      <p:sp>
        <p:nvSpPr>
          <p:cNvPr id="10486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44F4BA8-1560-44AD-AC2C-EE293E1A1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Заголовок 1"/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ru-RU"/>
              <a:t>Образец заголовка</a:t>
            </a:r>
          </a:p>
        </p:txBody>
      </p:sp>
      <p:sp>
        <p:nvSpPr>
          <p:cNvPr id="1048577" name="Текст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578" name="Дата 3"/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759FA-044F-496A-853D-180F39F5158F}" type="datetimeFigureOut">
              <a:rPr lang="ru-RU" smtClean="0"/>
              <a:t>пн 02.05.22</a:t>
            </a:fld>
            <a:endParaRPr lang="ru-RU"/>
          </a:p>
        </p:txBody>
      </p:sp>
      <p:sp>
        <p:nvSpPr>
          <p:cNvPr id="1048579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048580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F4BA8-1560-44AD-AC2C-EE293E1A1988}" type="slidenum">
              <a:rPr lang="ru-RU" smtClean="0"/>
              <a:t>‹#›</a:t>
            </a:fld>
            <a:endParaRPr lang="ru-RU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67019" eaLnBrk="1" hangingPunct="1" latinLnBrk="0" rtl="0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567019" eaLnBrk="1" hangingPunct="1" indent="-141755" latinLnBrk="0" marL="141755" rtl="0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567019" eaLnBrk="1" hangingPunct="1" indent="-141755" latinLnBrk="0" marL="425265" rtl="0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567019" eaLnBrk="1" hangingPunct="1" indent="-141755" latinLnBrk="0" marL="708774" rtl="0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567019" eaLnBrk="1" hangingPunct="1" indent="-141755" latinLnBrk="0" marL="992284" rtl="0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567019" eaLnBrk="1" hangingPunct="1" indent="-141755" latinLnBrk="0" marL="1275794" rtl="0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567019" eaLnBrk="1" hangingPunct="1" indent="-141755" latinLnBrk="0" marL="1559303" rtl="0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567019" eaLnBrk="1" hangingPunct="1" indent="-141755" latinLnBrk="0" marL="1842813" rtl="0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567019" eaLnBrk="1" hangingPunct="1" indent="-141755" latinLnBrk="0" marL="2126323" rtl="0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567019" eaLnBrk="1" hangingPunct="1" indent="-141755" latinLnBrk="0" marL="2409833" rtl="0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67019" eaLnBrk="1" hangingPunct="1" latinLnBrk="0" marL="0" rtl="0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567019" eaLnBrk="1" hangingPunct="1" latinLnBrk="0" marL="283510" rtl="0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567019" eaLnBrk="1" hangingPunct="1" latinLnBrk="0" marL="567019" rtl="0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567019" eaLnBrk="1" hangingPunct="1" latinLnBrk="0" marL="850529" rtl="0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567019" eaLnBrk="1" hangingPunct="1" latinLnBrk="0" marL="1134039" rtl="0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567019" eaLnBrk="1" hangingPunct="1" latinLnBrk="0" marL="1417549" rtl="0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567019" eaLnBrk="1" hangingPunct="1" latinLnBrk="0" marL="1701058" rtl="0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567019" eaLnBrk="1" hangingPunct="1" latinLnBrk="0" marL="1984568" rtl="0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567019" eaLnBrk="1" hangingPunct="1" latinLnBrk="0" marL="2268078" rtl="0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6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6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6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Picture 4" descr="Стакан для карандашей в Минске."/>
          <p:cNvPicPr>
            <a:picLocks noChangeAspect="1" noChangeArrowheads="1"/>
          </p:cNvPicPr>
          <p:nvPr/>
        </p:nvPicPr>
        <p:blipFill rotWithShape="1">
          <a:blip xmlns:r="http://schemas.openxmlformats.org/officeDocument/2006/relationships" r:embed="rId1"/>
          <a:srcRect r="50000"/>
          <a:stretch>
            <a:fillRect/>
          </a:stretch>
        </p:blipFill>
        <p:spPr bwMode="auto">
          <a:xfrm>
            <a:off x="241705" y="899299"/>
            <a:ext cx="7295630" cy="9299614"/>
          </a:xfrm>
          <a:prstGeom prst="rect"/>
          <a:noFill/>
        </p:spPr>
      </p:pic>
      <p:sp>
        <p:nvSpPr>
          <p:cNvPr id="1048591" name="Прямоугольник 4"/>
          <p:cNvSpPr/>
          <p:nvPr/>
        </p:nvSpPr>
        <p:spPr>
          <a:xfrm rot="5400000">
            <a:off x="3150782" y="7437966"/>
            <a:ext cx="1258111" cy="3193756"/>
          </a:xfrm>
          <a:prstGeom prst="rect"/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ru-RU"/>
          </a:p>
        </p:txBody>
      </p:sp>
      <p:sp>
        <p:nvSpPr>
          <p:cNvPr id="1048592" name="Прямоугольник 10"/>
          <p:cNvSpPr/>
          <p:nvPr/>
        </p:nvSpPr>
        <p:spPr>
          <a:xfrm>
            <a:off x="2101678" y="5061426"/>
            <a:ext cx="3356317" cy="2479041"/>
          </a:xfrm>
          <a:prstGeom prst="rect"/>
        </p:spPr>
        <p:txBody>
          <a:bodyPr wrap="square">
            <a:spAutoFit/>
          </a:bodyPr>
          <a:p>
            <a:pPr algn="ctr"/>
            <a:r>
              <a:rPr b="1" dirty="0" sz="8000" i="1" lang="ru-RU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</a:t>
            </a:r>
            <a:r>
              <a:rPr b="1" dirty="0" sz="8000" i="1"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sz="8000" i="1" lang="ru-RU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есім</a:t>
            </a:r>
            <a:r>
              <a:rPr b="1" dirty="0" sz="8000" i="1"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49457" t="0" r="16630" b="50652"/>
          <a:stretch>
            <a:fillRect/>
          </a:stretch>
        </p:blipFill>
        <p:spPr>
          <a:xfrm>
            <a:off x="-251868" y="-407258"/>
            <a:ext cx="7734151" cy="11361672"/>
          </a:xfrm>
          <a:prstGeom prst="rect"/>
        </p:spPr>
      </p:pic>
      <p:sp>
        <p:nvSpPr>
          <p:cNvPr id="1048590" name="Прямоугольник 10"/>
          <p:cNvSpPr/>
          <p:nvPr/>
        </p:nvSpPr>
        <p:spPr>
          <a:xfrm>
            <a:off x="1704223" y="5976765"/>
            <a:ext cx="3356317" cy="2479041"/>
          </a:xfrm>
          <a:prstGeom prst="rect"/>
        </p:spPr>
        <p:txBody>
          <a:bodyPr wrap="square">
            <a:spAutoFit/>
          </a:bodyPr>
          <a:p>
            <a:pPr algn="ctr"/>
            <a:r>
              <a:rPr b="1" dirty="0" sz="8000" i="1"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Сан </a:t>
            </a:r>
            <a:r>
              <a:rPr b="1" dirty="0" sz="8000" i="1" lang="ru-RU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есім</a:t>
            </a:r>
            <a:r>
              <a:rPr b="1" dirty="0" sz="8000" i="1"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16796" t="51848" r="50217" b="3043"/>
          <a:stretch>
            <a:fillRect/>
          </a:stretch>
        </p:blipFill>
        <p:spPr>
          <a:xfrm rot="21506824">
            <a:off x="56363" y="424986"/>
            <a:ext cx="7371543" cy="10280683"/>
          </a:xfrm>
          <a:prstGeom prst="rect"/>
        </p:spPr>
      </p:pic>
      <p:sp>
        <p:nvSpPr>
          <p:cNvPr id="1048588" name="Прямоугольник 6"/>
          <p:cNvSpPr/>
          <p:nvPr/>
        </p:nvSpPr>
        <p:spPr>
          <a:xfrm>
            <a:off x="2261840" y="6094975"/>
            <a:ext cx="3356317" cy="2479041"/>
          </a:xfrm>
          <a:prstGeom prst="rect"/>
        </p:spPr>
        <p:txBody>
          <a:bodyPr wrap="square">
            <a:spAutoFit/>
          </a:bodyPr>
          <a:p>
            <a:pPr algn="ctr"/>
            <a:r>
              <a:rPr b="1" dirty="0" sz="8000" i="1"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Сын </a:t>
            </a:r>
            <a:r>
              <a:rPr b="1" dirty="0" sz="8000" i="1" lang="ru-RU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есім</a:t>
            </a:r>
            <a:r>
              <a:rPr b="1" dirty="0" sz="8000" i="1"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2" descr="Стакан для карандашей в Минске."/>
          <p:cNvPicPr>
            <a:picLocks noChangeAspect="1" noChangeArrowheads="1"/>
          </p:cNvPicPr>
          <p:nvPr/>
        </p:nvPicPr>
        <p:blipFill rotWithShape="1">
          <a:blip xmlns:r="http://schemas.openxmlformats.org/officeDocument/2006/relationships" r:embed="rId1"/>
          <a:srcRect l="50000" r="1"/>
          <a:stretch>
            <a:fillRect/>
          </a:stretch>
        </p:blipFill>
        <p:spPr bwMode="auto">
          <a:xfrm>
            <a:off x="16431" y="759208"/>
            <a:ext cx="7543244" cy="9236503"/>
          </a:xfrm>
          <a:prstGeom prst="rect"/>
          <a:noFill/>
        </p:spPr>
      </p:pic>
      <p:sp>
        <p:nvSpPr>
          <p:cNvPr id="1048585" name="Прямоугольник 4"/>
          <p:cNvSpPr/>
          <p:nvPr/>
        </p:nvSpPr>
        <p:spPr>
          <a:xfrm rot="5400000">
            <a:off x="3139730" y="7145895"/>
            <a:ext cx="1393773" cy="3356316"/>
          </a:xfrm>
          <a:prstGeom prst="rect"/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dirty="0" lang="ru-RU"/>
          </a:p>
        </p:txBody>
      </p:sp>
      <p:sp>
        <p:nvSpPr>
          <p:cNvPr id="1048586" name="Прямоугольник 6"/>
          <p:cNvSpPr/>
          <p:nvPr/>
        </p:nvSpPr>
        <p:spPr>
          <a:xfrm>
            <a:off x="2158458" y="5180015"/>
            <a:ext cx="3917971" cy="1170940"/>
          </a:xfrm>
          <a:prstGeom prst="rect"/>
        </p:spPr>
        <p:txBody>
          <a:bodyPr wrap="square">
            <a:spAutoFit/>
          </a:bodyPr>
          <a:p>
            <a:pPr algn="ctr"/>
            <a:r>
              <a:rPr b="1" dirty="0" sz="7200" i="1" lang="ru-RU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Етістік</a:t>
            </a:r>
            <a:r>
              <a:rPr b="1" dirty="0" sz="7200" i="1"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Презентация PowerPoint</dc:title>
  <dc:creator>Эльдар Тазабеков</dc:creator>
  <cp:lastModifiedBy>Пользователь</cp:lastModifiedBy>
  <dcterms:created xsi:type="dcterms:W3CDTF">2017-04-19T17:14:33Z</dcterms:created>
  <dcterms:modified xsi:type="dcterms:W3CDTF">2022-05-03T19:29:08Z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eb0c0fdc7018434fa189e4963ede54c6</vt:lpwstr>
  </property>
</Properties>
</file>