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6858000" cy="9906000" type="A4"/>
  <p:notesSz cx="68580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35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9135" y="487171"/>
            <a:ext cx="565972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13">
            <a:extLst>
              <a:ext uri="{FF2B5EF4-FFF2-40B4-BE49-F238E27FC236}">
                <a16:creationId xmlns:a16="http://schemas.microsoft.com/office/drawing/2014/main" id="{746E222F-7F46-41A2-A622-3EBFDA9A2AC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0924" y="990600"/>
            <a:ext cx="5172327" cy="7527675"/>
          </a:xfrm>
          <a:prstGeom prst="rect">
            <a:avLst/>
          </a:prstGeom>
        </p:spPr>
      </p:pic>
      <p:sp>
        <p:nvSpPr>
          <p:cNvPr id="5" name="object 14">
            <a:extLst>
              <a:ext uri="{FF2B5EF4-FFF2-40B4-BE49-F238E27FC236}">
                <a16:creationId xmlns:a16="http://schemas.microsoft.com/office/drawing/2014/main" id="{07F3E51A-9C23-4437-98E5-1D7DD420F0F6}"/>
              </a:ext>
            </a:extLst>
          </p:cNvPr>
          <p:cNvSpPr txBox="1"/>
          <p:nvPr/>
        </p:nvSpPr>
        <p:spPr>
          <a:xfrm rot="780000">
            <a:off x="3199412" y="1383334"/>
            <a:ext cx="1555494" cy="49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kk-KZ" sz="2700" spc="-15" baseline="3086" dirty="0">
                <a:latin typeface="Comic Sans MS"/>
                <a:cs typeface="Comic Sans MS"/>
              </a:rPr>
              <a:t>Кері байланыс:</a:t>
            </a:r>
            <a:endParaRPr sz="1800" dirty="0">
              <a:latin typeface="Comic Sans MS"/>
              <a:cs typeface="Comic Sans MS"/>
            </a:endParaRPr>
          </a:p>
        </p:txBody>
      </p:sp>
      <p:sp>
        <p:nvSpPr>
          <p:cNvPr id="6" name="object 15">
            <a:extLst>
              <a:ext uri="{FF2B5EF4-FFF2-40B4-BE49-F238E27FC236}">
                <a16:creationId xmlns:a16="http://schemas.microsoft.com/office/drawing/2014/main" id="{D72D3F9C-287F-4906-B54B-2E8CAAEF30AE}"/>
              </a:ext>
            </a:extLst>
          </p:cNvPr>
          <p:cNvSpPr/>
          <p:nvPr/>
        </p:nvSpPr>
        <p:spPr>
          <a:xfrm>
            <a:off x="1884500" y="1659998"/>
            <a:ext cx="3761104" cy="1301115"/>
          </a:xfrm>
          <a:custGeom>
            <a:avLst/>
            <a:gdLst/>
            <a:ahLst/>
            <a:cxnLst/>
            <a:rect l="l" t="t" r="r" b="b"/>
            <a:pathLst>
              <a:path w="3761104" h="1301114">
                <a:moveTo>
                  <a:pt x="543334" y="0"/>
                </a:moveTo>
                <a:lnTo>
                  <a:pt x="3468785" y="675393"/>
                </a:lnTo>
              </a:path>
              <a:path w="3761104" h="1301114">
                <a:moveTo>
                  <a:pt x="270198" y="222503"/>
                </a:moveTo>
                <a:lnTo>
                  <a:pt x="3613279" y="994315"/>
                </a:lnTo>
              </a:path>
              <a:path w="3761104" h="1301114">
                <a:moveTo>
                  <a:pt x="0" y="432815"/>
                </a:moveTo>
                <a:lnTo>
                  <a:pt x="3760711" y="1301044"/>
                </a:lnTo>
              </a:path>
            </a:pathLst>
          </a:custGeom>
          <a:ln w="207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343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13">
            <a:extLst>
              <a:ext uri="{FF2B5EF4-FFF2-40B4-BE49-F238E27FC236}">
                <a16:creationId xmlns:a16="http://schemas.microsoft.com/office/drawing/2014/main" id="{AF84F609-52FD-4938-B002-23397082A64F}"/>
              </a:ext>
            </a:extLst>
          </p:cNvPr>
          <p:cNvPicPr/>
          <p:nvPr/>
        </p:nvPicPr>
        <p:blipFill rotWithShape="1"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8" b="56989" l="9669" r="99540">
                        <a14:foregroundMark x1="48066" y1="41809" x2="48343" y2="49336"/>
                        <a14:foregroundMark x1="48343" y1="49336" x2="40424" y2="53953"/>
                        <a14:foregroundMark x1="40424" y1="53953" x2="37661" y2="51044"/>
                        <a14:foregroundMark x1="47698" y1="42631" x2="47698" y2="49715"/>
                        <a14:foregroundMark x1="47698" y1="49715" x2="41897" y2="56863"/>
                        <a14:foregroundMark x1="53867" y1="2973" x2="43554" y2="5566"/>
                        <a14:foregroundMark x1="43554" y1="5566" x2="32413" y2="4111"/>
                        <a14:foregroundMark x1="32413" y1="4111" x2="18969" y2="13219"/>
                        <a14:foregroundMark x1="18969" y1="13219" x2="18324" y2="19608"/>
                        <a14:foregroundMark x1="18324" y1="19608" x2="26059" y2="24731"/>
                        <a14:foregroundMark x1="26059" y1="24731" x2="51197" y2="31879"/>
                        <a14:foregroundMark x1="51197" y1="31879" x2="90700" y2="33017"/>
                        <a14:foregroundMark x1="90700" y1="33017" x2="98987" y2="26755"/>
                        <a14:foregroundMark x1="98987" y1="26755" x2="94936" y2="19292"/>
                        <a14:foregroundMark x1="94936" y1="19292" x2="54052" y2="2214"/>
                        <a14:foregroundMark x1="54052" y1="2214" x2="42357" y2="8982"/>
                        <a14:foregroundMark x1="42357" y1="8982" x2="27716" y2="10120"/>
                        <a14:foregroundMark x1="27716" y1="10120" x2="18692" y2="18659"/>
                        <a14:foregroundMark x1="18692" y1="18659" x2="27164" y2="29855"/>
                        <a14:foregroundMark x1="27164" y1="29855" x2="45856" y2="35737"/>
                        <a14:foregroundMark x1="45856" y1="35737" x2="78177" y2="37318"/>
                        <a14:foregroundMark x1="78177" y1="37318" x2="88214" y2="37255"/>
                        <a14:foregroundMark x1="88214" y1="37255" x2="83425" y2="23403"/>
                        <a14:foregroundMark x1="83425" y1="23403" x2="74770" y2="20810"/>
                        <a14:foregroundMark x1="74770" y1="20810" x2="50645" y2="20683"/>
                        <a14:foregroundMark x1="50645" y1="20683" x2="41529" y2="28590"/>
                        <a14:foregroundMark x1="41897" y1="36812" x2="47974" y2="52625"/>
                        <a14:foregroundMark x1="47974" y1="52625" x2="37293" y2="53194"/>
                        <a14:foregroundMark x1="37293" y1="53194" x2="33886" y2="46743"/>
                        <a14:foregroundMark x1="33886" y1="46743" x2="42910" y2="43643"/>
                        <a14:foregroundMark x1="42910" y1="43643" x2="51565" y2="46110"/>
                        <a14:foregroundMark x1="51565" y1="46110" x2="50737" y2="49462"/>
                        <a14:foregroundMark x1="98066" y1="17774" x2="96685" y2="25996"/>
                        <a14:foregroundMark x1="96685" y1="25996" x2="81400" y2="37824"/>
                        <a14:foregroundMark x1="81400" y1="37824" x2="72099" y2="36559"/>
                        <a14:foregroundMark x1="72099" y1="36559" x2="67956" y2="26502"/>
                        <a14:foregroundMark x1="67956" y1="26502" x2="69061" y2="18216"/>
                        <a14:foregroundMark x1="69061" y1="18216" x2="81860" y2="11195"/>
                        <a14:foregroundMark x1="81860" y1="11195" x2="82044" y2="18786"/>
                        <a14:foregroundMark x1="82044" y1="18786" x2="69797" y2="21316"/>
                        <a14:foregroundMark x1="69797" y1="21316" x2="59300" y2="14738"/>
                        <a14:foregroundMark x1="59300" y1="14738" x2="53867" y2="4048"/>
                        <a14:foregroundMark x1="17680" y1="17268" x2="46409" y2="35610"/>
                        <a14:foregroundMark x1="46409" y1="35610" x2="48066" y2="41999"/>
                        <a14:foregroundMark x1="48066" y1="41999" x2="45396" y2="49968"/>
                        <a14:foregroundMark x1="45396" y1="49968" x2="53867" y2="52751"/>
                        <a14:foregroundMark x1="53867" y1="52751" x2="49263" y2="43580"/>
                        <a14:foregroundMark x1="49263" y1="43580" x2="55064" y2="37824"/>
                        <a14:foregroundMark x1="55064" y1="37824" x2="83517" y2="24225"/>
                        <a14:foregroundMark x1="83517" y1="24225" x2="97238" y2="21505"/>
                        <a14:foregroundMark x1="97238" y1="21505" x2="99540" y2="27957"/>
                        <a14:foregroundMark x1="99540" y1="27957" x2="97330" y2="36243"/>
                        <a14:foregroundMark x1="97330" y1="36243" x2="90424" y2="30487"/>
                        <a14:foregroundMark x1="90424" y1="30487" x2="99355" y2="33080"/>
                        <a14:foregroundMark x1="99355" y1="33080" x2="90792" y2="35737"/>
                        <a14:foregroundMark x1="90792" y1="35737" x2="83425" y2="29918"/>
                        <a14:foregroundMark x1="83425" y1="29918" x2="80387" y2="22517"/>
                        <a14:foregroundMark x1="80387" y1="22517" x2="85727" y2="33650"/>
                        <a14:foregroundMark x1="85727" y1="33650" x2="75783" y2="37192"/>
                        <a14:foregroundMark x1="75783" y1="37192" x2="60129" y2="27641"/>
                        <a14:foregroundMark x1="60129" y1="27641" x2="60037" y2="21126"/>
                        <a14:foregroundMark x1="60037" y1="21126" x2="67772" y2="17015"/>
                        <a14:foregroundMark x1="67772" y1="17015" x2="72744" y2="25237"/>
                        <a14:foregroundMark x1="72744" y1="25237" x2="61602" y2="25933"/>
                        <a14:foregroundMark x1="61602" y1="25933" x2="55341" y2="15813"/>
                        <a14:foregroundMark x1="55341" y1="15813" x2="58471" y2="5060"/>
                        <a14:foregroundMark x1="58471" y1="5060" x2="66390" y2="1771"/>
                        <a14:foregroundMark x1="66390" y1="1771" x2="76059" y2="9930"/>
                        <a14:foregroundMark x1="76059" y1="9930" x2="67864" y2="18849"/>
                        <a14:foregroundMark x1="67864" y1="18849" x2="55064" y2="20430"/>
                        <a14:foregroundMark x1="55064" y1="20430" x2="42818" y2="17204"/>
                        <a14:foregroundMark x1="42818" y1="17204" x2="34346" y2="7970"/>
                        <a14:foregroundMark x1="34346" y1="7970" x2="53867" y2="4111"/>
                        <a14:foregroundMark x1="53867" y1="4111" x2="57643" y2="15813"/>
                        <a14:foregroundMark x1="57643" y1="15813" x2="45304" y2="26123"/>
                        <a14:foregroundMark x1="45304" y1="26123" x2="30663" y2="25237"/>
                        <a14:foregroundMark x1="30663" y1="25237" x2="23665" y2="14738"/>
                        <a14:foregroundMark x1="23665" y1="14738" x2="26888" y2="7084"/>
                        <a14:foregroundMark x1="26888" y1="7084" x2="40331" y2="6641"/>
                        <a14:foregroundMark x1="40331" y1="6641" x2="45948" y2="13978"/>
                        <a14:foregroundMark x1="45948" y1="13978" x2="31031" y2="20683"/>
                        <a14:foregroundMark x1="31031" y1="20683" x2="16759" y2="19671"/>
                        <a14:foregroundMark x1="16759" y1="19671" x2="16943" y2="10310"/>
                        <a14:foregroundMark x1="16943" y1="10310" x2="30110" y2="15497"/>
                        <a14:foregroundMark x1="30110" y1="15497" x2="28453" y2="22517"/>
                        <a14:foregroundMark x1="28453" y1="22517" x2="16206" y2="27894"/>
                        <a14:foregroundMark x1="16206" y1="27894" x2="6354" y2="29602"/>
                        <a14:foregroundMark x1="6354" y1="29602" x2="5525" y2="20683"/>
                        <a14:foregroundMark x1="5525" y1="20683" x2="22468" y2="15939"/>
                        <a14:foregroundMark x1="22468" y1="15939" x2="34070" y2="16129"/>
                        <a14:foregroundMark x1="34070" y1="16129" x2="54696" y2="32574"/>
                        <a14:foregroundMark x1="54696" y1="32574" x2="49263" y2="40101"/>
                        <a14:foregroundMark x1="49263" y1="40101" x2="54880" y2="46806"/>
                        <a14:foregroundMark x1="54880" y1="46806" x2="44199" y2="50221"/>
                        <a14:foregroundMark x1="44199" y1="50221" x2="37201" y2="56230"/>
                        <a14:foregroundMark x1="37201" y1="56230" x2="47145" y2="51107"/>
                        <a14:foregroundMark x1="47145" y1="51107" x2="43646" y2="44213"/>
                        <a14:foregroundMark x1="43646" y1="44213" x2="52026" y2="29475"/>
                        <a14:foregroundMark x1="52026" y1="29475" x2="61142" y2="25490"/>
                        <a14:foregroundMark x1="61142" y1="25490" x2="46501" y2="27451"/>
                        <a14:foregroundMark x1="46501" y1="27451" x2="33702" y2="19671"/>
                        <a14:foregroundMark x1="33702" y1="19671" x2="51934" y2="23403"/>
                        <a14:foregroundMark x1="51934" y1="23403" x2="26519" y2="23276"/>
                        <a14:foregroundMark x1="26519" y1="23276" x2="49540" y2="24605"/>
                        <a14:foregroundMark x1="49540" y1="24605" x2="4236" y2="19481"/>
                        <a14:foregroundMark x1="4236" y1="19481" x2="77624" y2="14168"/>
                        <a14:foregroundMark x1="77624" y1="14168" x2="77901" y2="5946"/>
                        <a14:foregroundMark x1="77901" y1="5946" x2="59300" y2="1898"/>
                        <a14:foregroundMark x1="59300" y1="1898" x2="81860" y2="7211"/>
                        <a14:foregroundMark x1="81860" y1="7211" x2="85359" y2="15686"/>
                        <a14:foregroundMark x1="85359" y1="15686" x2="81860" y2="16445"/>
                        <a14:foregroundMark x1="49632" y1="48956" x2="46225" y2="56357"/>
                        <a14:foregroundMark x1="46225" y1="56357" x2="36096" y2="55281"/>
                        <a14:foregroundMark x1="36096" y1="55281" x2="45028" y2="56863"/>
                        <a14:foregroundMark x1="9669" y1="18849" x2="22284" y2="8602"/>
                        <a14:foregroundMark x1="22284" y1="8602" x2="53223" y2="3858"/>
                        <a14:foregroundMark x1="53223" y1="3858" x2="44199" y2="2277"/>
                        <a14:foregroundMark x1="44199" y1="2277" x2="17587" y2="12840"/>
                        <a14:foregroundMark x1="17587" y1="12840" x2="11971" y2="17774"/>
                        <a14:foregroundMark x1="36556" y1="51044" x2="40424" y2="57052"/>
                        <a14:foregroundMark x1="40424" y1="57052" x2="49632" y2="53700"/>
                        <a14:foregroundMark x1="49632" y1="53700" x2="52578" y2="39279"/>
                        <a14:foregroundMark x1="52578" y1="39279" x2="56538" y2="31752"/>
                        <a14:foregroundMark x1="56538" y1="31752" x2="67864" y2="27894"/>
                        <a14:foregroundMark x1="67864" y1="27894" x2="80110" y2="27894"/>
                        <a14:foregroundMark x1="80110" y1="27894" x2="95120" y2="30614"/>
                        <a14:foregroundMark x1="95120" y1="30614" x2="94199" y2="24162"/>
                        <a14:foregroundMark x1="94199" y1="24162" x2="84991" y2="11828"/>
                        <a14:foregroundMark x1="84991" y1="11828" x2="91989" y2="16635"/>
                        <a14:foregroundMark x1="91989" y1="16635" x2="93462" y2="24731"/>
                        <a14:foregroundMark x1="93462" y1="24731" x2="87661" y2="30740"/>
                        <a14:foregroundMark x1="87661" y1="30740" x2="74770" y2="32195"/>
                        <a14:foregroundMark x1="74770" y1="32195" x2="65562" y2="29285"/>
                        <a14:foregroundMark x1="65562" y1="29285" x2="55433" y2="28400"/>
                        <a14:foregroundMark x1="55433" y1="28400" x2="45580" y2="52562"/>
                        <a14:foregroundMark x1="45580" y1="52562" x2="37661" y2="56357"/>
                        <a14:foregroundMark x1="37661" y1="56357" x2="36556" y2="51297"/>
                        <a14:foregroundMark x1="34254" y1="50791" x2="38122" y2="55281"/>
                        <a14:foregroundMark x1="35820" y1="52372" x2="35820" y2="53194"/>
                        <a14:foregroundMark x1="99540" y1="33333" x2="98435" y2="38140"/>
                        <a14:foregroundMark x1="34991" y1="52372" x2="35359" y2="51866"/>
                        <a14:foregroundMark x1="36188" y1="52625" x2="36556" y2="53447"/>
                        <a14:foregroundMark x1="35820" y1="53700" x2="34254" y2="53953"/>
                      </a14:backgroundRemoval>
                    </a14:imgEffect>
                  </a14:imgLayer>
                </a14:imgProps>
              </a:ext>
            </a:extLst>
          </a:blip>
          <a:srcRect b="41506"/>
          <a:stretch/>
        </p:blipFill>
        <p:spPr>
          <a:xfrm>
            <a:off x="-228600" y="1600200"/>
            <a:ext cx="6806656" cy="569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17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</Words>
  <Application>Microsoft Office PowerPoint</Application>
  <PresentationFormat>Лист A4 (210x297 мм)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Calibri</vt:lpstr>
      <vt:lpstr>Comic Sans MS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2</cp:revision>
  <dcterms:created xsi:type="dcterms:W3CDTF">2022-12-06T17:20:58Z</dcterms:created>
  <dcterms:modified xsi:type="dcterms:W3CDTF">2022-12-06T17:25:32Z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2021-11-03T00:00:00Z</vt:filetime>
  </property>
  <property fmtid="{D5CDD505-2E9C-101B-9397-08002B2CF9AE}" pid="3" name="LastSaved">
    <vt:filetime>2022-12-06T00:00:00Z</vt:filetime>
  </property>
</Properties>
</file>