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BE4"/>
    <a:srgbClr val="660033"/>
    <a:srgbClr val="0000CC"/>
    <a:srgbClr val="000099"/>
    <a:srgbClr val="00CC66"/>
    <a:srgbClr val="80008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>
        <p:scale>
          <a:sx n="40" d="100"/>
          <a:sy n="40" d="100"/>
        </p:scale>
        <p:origin x="185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вс 31.07.22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A647D80-B33C-492F-B79B-9FE4A2816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897901"/>
              </p:ext>
            </p:extLst>
          </p:nvPr>
        </p:nvGraphicFramePr>
        <p:xfrm>
          <a:off x="343997" y="451861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Қосылғының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398B84C-2B5E-4966-9B03-BC78A15E0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48596"/>
              </p:ext>
            </p:extLst>
          </p:nvPr>
        </p:nvGraphicFramePr>
        <p:xfrm>
          <a:off x="343997" y="2754505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Қосылғының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4A37C072-C3B6-4117-A343-208CEDCC3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447541"/>
              </p:ext>
            </p:extLst>
          </p:nvPr>
        </p:nvGraphicFramePr>
        <p:xfrm>
          <a:off x="343997" y="5160796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Қосылғының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16FEA3A3-FE04-496F-B9A0-70ADBDB79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417534"/>
              </p:ext>
            </p:extLst>
          </p:nvPr>
        </p:nvGraphicFramePr>
        <p:xfrm>
          <a:off x="343997" y="7703695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Қосылғыш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Қосылғының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3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A647D80-B33C-492F-B79B-9FE4A2816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7425"/>
              </p:ext>
            </p:extLst>
          </p:nvPr>
        </p:nvGraphicFramePr>
        <p:xfrm>
          <a:off x="343997" y="451861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Азайғыш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Азайтқыш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Айырманың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398B84C-2B5E-4966-9B03-BC78A15E0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38860"/>
              </p:ext>
            </p:extLst>
          </p:nvPr>
        </p:nvGraphicFramePr>
        <p:xfrm>
          <a:off x="343997" y="2754505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Азайғыш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Азайтқыш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Айырманың 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3168F6B-73A5-4568-BED4-A97792889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694539"/>
              </p:ext>
            </p:extLst>
          </p:nvPr>
        </p:nvGraphicFramePr>
        <p:xfrm>
          <a:off x="343997" y="4900012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Азайғыш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Азайтқыш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Айырманың 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77D7B243-0EFE-42E6-BFA4-F907D1ED7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080168"/>
              </p:ext>
            </p:extLst>
          </p:nvPr>
        </p:nvGraphicFramePr>
        <p:xfrm>
          <a:off x="343997" y="7382652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Азайғыш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Азайтқыш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Айырманың 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76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A647D80-B33C-492F-B79B-9FE4A2816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80304"/>
              </p:ext>
            </p:extLst>
          </p:nvPr>
        </p:nvGraphicFramePr>
        <p:xfrm>
          <a:off x="343997" y="451861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Көбейтіндінің мәні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398B84C-2B5E-4966-9B03-BC78A15E0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02790"/>
              </p:ext>
            </p:extLst>
          </p:nvPr>
        </p:nvGraphicFramePr>
        <p:xfrm>
          <a:off x="343997" y="2754505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Көбейтіндінің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3BCF8394-C910-4296-B4C2-F5661C430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07608"/>
              </p:ext>
            </p:extLst>
          </p:nvPr>
        </p:nvGraphicFramePr>
        <p:xfrm>
          <a:off x="343997" y="5057149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Көбейтіндінің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11DAC304-9EA2-4027-8C95-05C892DE5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478"/>
              </p:ext>
            </p:extLst>
          </p:nvPr>
        </p:nvGraphicFramePr>
        <p:xfrm>
          <a:off x="343997" y="7359793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Көбейткіш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Көбейтіндінің мәні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8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53D0043-EAF4-4B6D-A320-6AF7C2DCA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401250"/>
              </p:ext>
            </p:extLst>
          </p:nvPr>
        </p:nvGraphicFramePr>
        <p:xfrm>
          <a:off x="343997" y="451861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Бөліндінің </a:t>
                      </a:r>
                    </a:p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мәні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E1B9077-21D4-4B54-954D-7B7DAFDDC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45044"/>
              </p:ext>
            </p:extLst>
          </p:nvPr>
        </p:nvGraphicFramePr>
        <p:xfrm>
          <a:off x="343997" y="2579846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Бөліндінің </a:t>
                      </a:r>
                    </a:p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мәні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BBE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B5F9166-8808-4089-B85D-C16F225CA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05621"/>
              </p:ext>
            </p:extLst>
          </p:nvPr>
        </p:nvGraphicFramePr>
        <p:xfrm>
          <a:off x="343997" y="4707832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Бөліндінің </a:t>
                      </a:r>
                    </a:p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мәні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812D8B2E-0260-424C-A1A0-DAB5CF0C9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245010"/>
              </p:ext>
            </p:extLst>
          </p:nvPr>
        </p:nvGraphicFramePr>
        <p:xfrm>
          <a:off x="343997" y="7130992"/>
          <a:ext cx="68716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3596">
                  <a:extLst>
                    <a:ext uri="{9D8B030D-6E8A-4147-A177-3AD203B41FA5}">
                      <a16:colId xmlns:a16="http://schemas.microsoft.com/office/drawing/2014/main" val="241752273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731107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715798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4701842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14517833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661703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7805808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80249634"/>
                    </a:ext>
                  </a:extLst>
                </a:gridCol>
                <a:gridCol w="525234">
                  <a:extLst>
                    <a:ext uri="{9D8B030D-6E8A-4147-A177-3AD203B41FA5}">
                      <a16:colId xmlns:a16="http://schemas.microsoft.com/office/drawing/2014/main" val="831729686"/>
                    </a:ext>
                  </a:extLst>
                </a:gridCol>
              </a:tblGrid>
              <a:tr h="45499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33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Бөлінгіш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8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Бөліндінің </a:t>
                      </a:r>
                    </a:p>
                    <a:p>
                      <a:pPr algn="ctr"/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мәні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14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619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16871</TotalTime>
  <Words>320</Words>
  <Application>Microsoft Office PowerPoint</Application>
  <PresentationFormat>Произвольный</PresentationFormat>
  <Paragraphs>308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278</cp:revision>
  <cp:lastPrinted>2022-01-21T01:59:32Z</cp:lastPrinted>
  <dcterms:created xsi:type="dcterms:W3CDTF">2017-04-20T05:14:33Z</dcterms:created>
  <dcterms:modified xsi:type="dcterms:W3CDTF">2022-07-31T02:55:52Z</dcterms:modified>
</cp:coreProperties>
</file>