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BE4"/>
    <a:srgbClr val="00FFFF"/>
    <a:srgbClr val="000099"/>
    <a:srgbClr val="FF9999"/>
    <a:srgbClr val="FF00FF"/>
    <a:srgbClr val="FFFF66"/>
    <a:srgbClr val="FF0066"/>
    <a:srgbClr val="0000CC"/>
    <a:srgbClr val="660066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08" autoAdjust="0"/>
    <p:restoredTop sz="94660"/>
  </p:normalViewPr>
  <p:slideViewPr>
    <p:cSldViewPr snapToGrid="0">
      <p:cViewPr>
        <p:scale>
          <a:sx n="40" d="100"/>
          <a:sy n="40" d="100"/>
        </p:scale>
        <p:origin x="186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5" y="0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5906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9" tIns="45380" rIns="90759" bIns="4538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6" y="4759876"/>
            <a:ext cx="5511453" cy="4509602"/>
          </a:xfrm>
          <a:prstGeom prst="rect">
            <a:avLst/>
          </a:prstGeom>
        </p:spPr>
        <p:txBody>
          <a:bodyPr vert="horz" lIns="90759" tIns="45380" rIns="90759" bIns="4538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8196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5" y="9518196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к почистить диван в домашних условиях - Лайфхакер">
            <a:extLst>
              <a:ext uri="{FF2B5EF4-FFF2-40B4-BE49-F238E27FC236}">
                <a16:creationId xmlns:a16="http://schemas.microsoft.com/office/drawing/2014/main" id="{206A4D54-C16E-44BD-8DA7-32DF9BC75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566071" y="1566069"/>
            <a:ext cx="10691813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D9E1624-A08C-4363-85FB-5EC9FEF3E8D6}"/>
              </a:ext>
            </a:extLst>
          </p:cNvPr>
          <p:cNvSpPr/>
          <p:nvPr/>
        </p:nvSpPr>
        <p:spPr>
          <a:xfrm rot="5400000">
            <a:off x="5183492" y="4442755"/>
            <a:ext cx="2959748" cy="100676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E9ABF71-A2F6-40DB-9FE3-6848327D7EF9}"/>
              </a:ext>
            </a:extLst>
          </p:cNvPr>
          <p:cNvSpPr/>
          <p:nvPr/>
        </p:nvSpPr>
        <p:spPr>
          <a:xfrm rot="5400000">
            <a:off x="5138717" y="4667747"/>
            <a:ext cx="30492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Мезгіл үстеуі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953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к почистить диван в домашних условиях - Лайфхакер">
            <a:extLst>
              <a:ext uri="{FF2B5EF4-FFF2-40B4-BE49-F238E27FC236}">
                <a16:creationId xmlns:a16="http://schemas.microsoft.com/office/drawing/2014/main" id="{206A4D54-C16E-44BD-8DA7-32DF9BC75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566071" y="1566069"/>
            <a:ext cx="10691813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D9E1624-A08C-4363-85FB-5EC9FEF3E8D6}"/>
              </a:ext>
            </a:extLst>
          </p:cNvPr>
          <p:cNvSpPr/>
          <p:nvPr/>
        </p:nvSpPr>
        <p:spPr>
          <a:xfrm rot="5400000">
            <a:off x="5375997" y="4447674"/>
            <a:ext cx="2959748" cy="100676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E9ABF71-A2F6-40DB-9FE3-6848327D7EF9}"/>
              </a:ext>
            </a:extLst>
          </p:cNvPr>
          <p:cNvSpPr/>
          <p:nvPr/>
        </p:nvSpPr>
        <p:spPr>
          <a:xfrm rot="5400000">
            <a:off x="5384267" y="4643684"/>
            <a:ext cx="29913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Мекен үстеуі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28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к почистить диван в домашних условиях - Лайфхакер">
            <a:extLst>
              <a:ext uri="{FF2B5EF4-FFF2-40B4-BE49-F238E27FC236}">
                <a16:creationId xmlns:a16="http://schemas.microsoft.com/office/drawing/2014/main" id="{206A4D54-C16E-44BD-8DA7-32DF9BC75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566071" y="1566069"/>
            <a:ext cx="10691813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D9E1624-A08C-4363-85FB-5EC9FEF3E8D6}"/>
              </a:ext>
            </a:extLst>
          </p:cNvPr>
          <p:cNvSpPr/>
          <p:nvPr/>
        </p:nvSpPr>
        <p:spPr>
          <a:xfrm rot="5400000">
            <a:off x="5337927" y="4441586"/>
            <a:ext cx="2959748" cy="100676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E9ABF71-A2F6-40DB-9FE3-6848327D7EF9}"/>
              </a:ext>
            </a:extLst>
          </p:cNvPr>
          <p:cNvSpPr/>
          <p:nvPr/>
        </p:nvSpPr>
        <p:spPr>
          <a:xfrm rot="5400000">
            <a:off x="5394209" y="4352963"/>
            <a:ext cx="29434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 – қимыл</a:t>
            </a:r>
          </a:p>
          <a:p>
            <a:pPr algn="ctr"/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үстеуі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189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4AA480DA-1624-4EB0-BF38-91C968160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CBF8321D-312D-4807-8B47-75EB53489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481011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5D234E8F-AD41-4E55-8D4D-039505F94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7" y="701015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A808083C-94D2-4F70-8624-473F25931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74A7E2B5-0231-449E-8F9C-0B53AF357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81011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AC9227E2-AE3B-4DB1-A3E8-E2DE67BF5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1015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Овал 11">
            <a:extLst>
              <a:ext uri="{FF2B5EF4-FFF2-40B4-BE49-F238E27FC236}">
                <a16:creationId xmlns:a16="http://schemas.microsoft.com/office/drawing/2014/main" id="{972BF56D-A1C0-4C23-AC29-00D4203FFF45}"/>
              </a:ext>
            </a:extLst>
          </p:cNvPr>
          <p:cNvSpPr/>
          <p:nvPr/>
        </p:nvSpPr>
        <p:spPr>
          <a:xfrm>
            <a:off x="1013617" y="962525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түнде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2C60B939-00AE-4C64-8805-664969703E45}"/>
              </a:ext>
            </a:extLst>
          </p:cNvPr>
          <p:cNvSpPr/>
          <p:nvPr/>
        </p:nvSpPr>
        <p:spPr>
          <a:xfrm>
            <a:off x="4793454" y="974557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биыл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8129ED1A-F09E-4F18-8F5F-5A6EA68B5EE6}"/>
              </a:ext>
            </a:extLst>
          </p:cNvPr>
          <p:cNvSpPr/>
          <p:nvPr/>
        </p:nvSpPr>
        <p:spPr>
          <a:xfrm>
            <a:off x="688240" y="4403370"/>
            <a:ext cx="2415905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былтыр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8A803507-A8C4-4BC3-A48B-3984AAB094DB}"/>
              </a:ext>
            </a:extLst>
          </p:cNvPr>
          <p:cNvSpPr/>
          <p:nvPr/>
        </p:nvSpPr>
        <p:spPr>
          <a:xfrm>
            <a:off x="4793454" y="4403370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жазда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3C3D20C9-67B2-45D1-9FAC-1CED85F26E0E}"/>
              </a:ext>
            </a:extLst>
          </p:cNvPr>
          <p:cNvSpPr/>
          <p:nvPr/>
        </p:nvSpPr>
        <p:spPr>
          <a:xfrm>
            <a:off x="688240" y="8097066"/>
            <a:ext cx="2415905" cy="163222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93605169-396F-49E6-B7C4-176BEADC1356}"/>
              </a:ext>
            </a:extLst>
          </p:cNvPr>
          <p:cNvSpPr/>
          <p:nvPr/>
        </p:nvSpPr>
        <p:spPr>
          <a:xfrm>
            <a:off x="4793453" y="8032835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2FD4DCB-CF90-402A-A8A0-4D919B5C93B9}"/>
              </a:ext>
            </a:extLst>
          </p:cNvPr>
          <p:cNvSpPr/>
          <p:nvPr/>
        </p:nvSpPr>
        <p:spPr>
          <a:xfrm>
            <a:off x="4876178" y="8558593"/>
            <a:ext cx="17566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шапшаң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7982994-0425-4A75-B4F7-449089773AEC}"/>
              </a:ext>
            </a:extLst>
          </p:cNvPr>
          <p:cNvSpPr/>
          <p:nvPr/>
        </p:nvSpPr>
        <p:spPr>
          <a:xfrm>
            <a:off x="926861" y="8582657"/>
            <a:ext cx="20307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жоғарыда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011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4AA480DA-1624-4EB0-BF38-91C968160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CBF8321D-312D-4807-8B47-75EB53489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481011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5D234E8F-AD41-4E55-8D4D-039505F94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7" y="701015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A808083C-94D2-4F70-8624-473F25931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74A7E2B5-0231-449E-8F9C-0B53AF357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81011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AC9227E2-AE3B-4DB1-A3E8-E2DE67BF5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1015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Овал 11">
            <a:extLst>
              <a:ext uri="{FF2B5EF4-FFF2-40B4-BE49-F238E27FC236}">
                <a16:creationId xmlns:a16="http://schemas.microsoft.com/office/drawing/2014/main" id="{972BF56D-A1C0-4C23-AC29-00D4203FFF45}"/>
              </a:ext>
            </a:extLst>
          </p:cNvPr>
          <p:cNvSpPr/>
          <p:nvPr/>
        </p:nvSpPr>
        <p:spPr>
          <a:xfrm>
            <a:off x="1013617" y="962525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алға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2C60B939-00AE-4C64-8805-664969703E45}"/>
              </a:ext>
            </a:extLst>
          </p:cNvPr>
          <p:cNvSpPr/>
          <p:nvPr/>
        </p:nvSpPr>
        <p:spPr>
          <a:xfrm>
            <a:off x="4650033" y="974557"/>
            <a:ext cx="2208925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таңер-тең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8129ED1A-F09E-4F18-8F5F-5A6EA68B5EE6}"/>
              </a:ext>
            </a:extLst>
          </p:cNvPr>
          <p:cNvSpPr/>
          <p:nvPr/>
        </p:nvSpPr>
        <p:spPr>
          <a:xfrm>
            <a:off x="688240" y="4403370"/>
            <a:ext cx="2415905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8A803507-A8C4-4BC3-A48B-3984AAB094DB}"/>
              </a:ext>
            </a:extLst>
          </p:cNvPr>
          <p:cNvSpPr/>
          <p:nvPr/>
        </p:nvSpPr>
        <p:spPr>
          <a:xfrm>
            <a:off x="4793454" y="4403370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3C3D20C9-67B2-45D1-9FAC-1CED85F26E0E}"/>
              </a:ext>
            </a:extLst>
          </p:cNvPr>
          <p:cNvSpPr/>
          <p:nvPr/>
        </p:nvSpPr>
        <p:spPr>
          <a:xfrm>
            <a:off x="688240" y="8097066"/>
            <a:ext cx="2415905" cy="163222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93605169-396F-49E6-B7C4-176BEADC1356}"/>
              </a:ext>
            </a:extLst>
          </p:cNvPr>
          <p:cNvSpPr/>
          <p:nvPr/>
        </p:nvSpPr>
        <p:spPr>
          <a:xfrm>
            <a:off x="4793453" y="8032835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2FD4DCB-CF90-402A-A8A0-4D919B5C93B9}"/>
              </a:ext>
            </a:extLst>
          </p:cNvPr>
          <p:cNvSpPr/>
          <p:nvPr/>
        </p:nvSpPr>
        <p:spPr>
          <a:xfrm>
            <a:off x="5180974" y="8558593"/>
            <a:ext cx="11470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лезде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7982994-0425-4A75-B4F7-449089773AEC}"/>
              </a:ext>
            </a:extLst>
          </p:cNvPr>
          <p:cNvSpPr/>
          <p:nvPr/>
        </p:nvSpPr>
        <p:spPr>
          <a:xfrm>
            <a:off x="1325209" y="8582657"/>
            <a:ext cx="1234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ілгері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403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4AA480DA-1624-4EB0-BF38-91C968160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CBF8321D-312D-4807-8B47-75EB53489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481011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5D234E8F-AD41-4E55-8D4D-039505F94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7" y="701015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A808083C-94D2-4F70-8624-473F25931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74A7E2B5-0231-449E-8F9C-0B53AF357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81011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AC9227E2-AE3B-4DB1-A3E8-E2DE67BF5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1015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Овал 11">
            <a:extLst>
              <a:ext uri="{FF2B5EF4-FFF2-40B4-BE49-F238E27FC236}">
                <a16:creationId xmlns:a16="http://schemas.microsoft.com/office/drawing/2014/main" id="{972BF56D-A1C0-4C23-AC29-00D4203FFF45}"/>
              </a:ext>
            </a:extLst>
          </p:cNvPr>
          <p:cNvSpPr/>
          <p:nvPr/>
        </p:nvSpPr>
        <p:spPr>
          <a:xfrm>
            <a:off x="869239" y="962525"/>
            <a:ext cx="2258972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жаздай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2C60B939-00AE-4C64-8805-664969703E45}"/>
              </a:ext>
            </a:extLst>
          </p:cNvPr>
          <p:cNvSpPr/>
          <p:nvPr/>
        </p:nvSpPr>
        <p:spPr>
          <a:xfrm>
            <a:off x="4650033" y="974557"/>
            <a:ext cx="2208925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қолма - қол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8129ED1A-F09E-4F18-8F5F-5A6EA68B5EE6}"/>
              </a:ext>
            </a:extLst>
          </p:cNvPr>
          <p:cNvSpPr/>
          <p:nvPr/>
        </p:nvSpPr>
        <p:spPr>
          <a:xfrm>
            <a:off x="688240" y="4403370"/>
            <a:ext cx="2415905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қыста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8A803507-A8C4-4BC3-A48B-3984AAB094DB}"/>
              </a:ext>
            </a:extLst>
          </p:cNvPr>
          <p:cNvSpPr/>
          <p:nvPr/>
        </p:nvSpPr>
        <p:spPr>
          <a:xfrm>
            <a:off x="4793454" y="4403370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3C3D20C9-67B2-45D1-9FAC-1CED85F26E0E}"/>
              </a:ext>
            </a:extLst>
          </p:cNvPr>
          <p:cNvSpPr/>
          <p:nvPr/>
        </p:nvSpPr>
        <p:spPr>
          <a:xfrm>
            <a:off x="688240" y="8097066"/>
            <a:ext cx="2415905" cy="163222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93605169-396F-49E6-B7C4-176BEADC1356}"/>
              </a:ext>
            </a:extLst>
          </p:cNvPr>
          <p:cNvSpPr/>
          <p:nvPr/>
        </p:nvSpPr>
        <p:spPr>
          <a:xfrm>
            <a:off x="4793453" y="8032835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2FD4DCB-CF90-402A-A8A0-4D919B5C93B9}"/>
              </a:ext>
            </a:extLst>
          </p:cNvPr>
          <p:cNvSpPr/>
          <p:nvPr/>
        </p:nvSpPr>
        <p:spPr>
          <a:xfrm>
            <a:off x="5166547" y="8558593"/>
            <a:ext cx="11758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күзде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7982994-0425-4A75-B4F7-449089773AEC}"/>
              </a:ext>
            </a:extLst>
          </p:cNvPr>
          <p:cNvSpPr/>
          <p:nvPr/>
        </p:nvSpPr>
        <p:spPr>
          <a:xfrm>
            <a:off x="1394940" y="8582657"/>
            <a:ext cx="10945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359FFB4-DD7B-4C43-8600-34763643BD69}"/>
              </a:ext>
            </a:extLst>
          </p:cNvPr>
          <p:cNvSpPr/>
          <p:nvPr/>
        </p:nvSpPr>
        <p:spPr>
          <a:xfrm>
            <a:off x="4934247" y="4933646"/>
            <a:ext cx="17331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ақырын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919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4AA480DA-1624-4EB0-BF38-91C968160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CBF8321D-312D-4807-8B47-75EB53489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481011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5D234E8F-AD41-4E55-8D4D-039505F94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7" y="701015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A808083C-94D2-4F70-8624-473F25931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74A7E2B5-0231-449E-8F9C-0B53AF357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81011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Подушка с пуговицей Бархат 43x43 см цвет красный в Москве – купить по  низкой цене в интернет-магазине Леруа Мерлен">
            <a:extLst>
              <a:ext uri="{FF2B5EF4-FFF2-40B4-BE49-F238E27FC236}">
                <a16:creationId xmlns:a16="http://schemas.microsoft.com/office/drawing/2014/main" id="{AC9227E2-AE3B-4DB1-A3E8-E2DE67BF5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10150"/>
            <a:ext cx="3779837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Овал 11">
            <a:extLst>
              <a:ext uri="{FF2B5EF4-FFF2-40B4-BE49-F238E27FC236}">
                <a16:creationId xmlns:a16="http://schemas.microsoft.com/office/drawing/2014/main" id="{972BF56D-A1C0-4C23-AC29-00D4203FFF45}"/>
              </a:ext>
            </a:extLst>
          </p:cNvPr>
          <p:cNvSpPr/>
          <p:nvPr/>
        </p:nvSpPr>
        <p:spPr>
          <a:xfrm>
            <a:off x="869239" y="962525"/>
            <a:ext cx="2258972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2C60B939-00AE-4C64-8805-664969703E45}"/>
              </a:ext>
            </a:extLst>
          </p:cNvPr>
          <p:cNvSpPr/>
          <p:nvPr/>
        </p:nvSpPr>
        <p:spPr>
          <a:xfrm>
            <a:off x="4650033" y="974557"/>
            <a:ext cx="2208925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8129ED1A-F09E-4F18-8F5F-5A6EA68B5EE6}"/>
              </a:ext>
            </a:extLst>
          </p:cNvPr>
          <p:cNvSpPr/>
          <p:nvPr/>
        </p:nvSpPr>
        <p:spPr>
          <a:xfrm>
            <a:off x="688240" y="4403370"/>
            <a:ext cx="2415905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зорға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8A803507-A8C4-4BC3-A48B-3984AAB094DB}"/>
              </a:ext>
            </a:extLst>
          </p:cNvPr>
          <p:cNvSpPr/>
          <p:nvPr/>
        </p:nvSpPr>
        <p:spPr>
          <a:xfrm>
            <a:off x="4793454" y="4403370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3C3D20C9-67B2-45D1-9FAC-1CED85F26E0E}"/>
              </a:ext>
            </a:extLst>
          </p:cNvPr>
          <p:cNvSpPr/>
          <p:nvPr/>
        </p:nvSpPr>
        <p:spPr>
          <a:xfrm>
            <a:off x="688240" y="8097066"/>
            <a:ext cx="2415905" cy="163222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93605169-396F-49E6-B7C4-176BEADC1356}"/>
              </a:ext>
            </a:extLst>
          </p:cNvPr>
          <p:cNvSpPr/>
          <p:nvPr/>
        </p:nvSpPr>
        <p:spPr>
          <a:xfrm>
            <a:off x="4793453" y="8032835"/>
            <a:ext cx="1922087" cy="1684421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2FD4DCB-CF90-402A-A8A0-4D919B5C93B9}"/>
              </a:ext>
            </a:extLst>
          </p:cNvPr>
          <p:cNvSpPr/>
          <p:nvPr/>
        </p:nvSpPr>
        <p:spPr>
          <a:xfrm>
            <a:off x="4947647" y="8428870"/>
            <a:ext cx="170636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жолшы-</a:t>
            </a:r>
          </a:p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7982994-0425-4A75-B4F7-449089773AEC}"/>
              </a:ext>
            </a:extLst>
          </p:cNvPr>
          <p:cNvSpPr/>
          <p:nvPr/>
        </p:nvSpPr>
        <p:spPr>
          <a:xfrm>
            <a:off x="1455054" y="8582657"/>
            <a:ext cx="974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ерте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359FFB4-DD7B-4C43-8600-34763643BD69}"/>
              </a:ext>
            </a:extLst>
          </p:cNvPr>
          <p:cNvSpPr/>
          <p:nvPr/>
        </p:nvSpPr>
        <p:spPr>
          <a:xfrm>
            <a:off x="5110577" y="4933646"/>
            <a:ext cx="13805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7536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13096</TotalTime>
  <Words>36</Words>
  <Application>Microsoft Office PowerPoint</Application>
  <PresentationFormat>Произвольный</PresentationFormat>
  <Paragraphs>29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281</cp:revision>
  <cp:lastPrinted>2022-06-09T13:28:25Z</cp:lastPrinted>
  <dcterms:created xsi:type="dcterms:W3CDTF">2017-04-20T05:14:33Z</dcterms:created>
  <dcterms:modified xsi:type="dcterms:W3CDTF">2022-07-06T16:55:55Z</dcterms:modified>
</cp:coreProperties>
</file>