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8" r:id="rId2"/>
    <p:sldId id="289" r:id="rId3"/>
  </p:sldIdLst>
  <p:sldSz cx="7559675" cy="1069181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011"/>
    <a:srgbClr val="F79AA4"/>
    <a:srgbClr val="FF5B2A"/>
    <a:srgbClr val="FFFF00"/>
    <a:srgbClr val="25FFFF"/>
    <a:srgbClr val="2CDFE1"/>
    <a:srgbClr val="03FF00"/>
    <a:srgbClr val="FFBA03"/>
    <a:srgbClr val="CA19EB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4660"/>
  </p:normalViewPr>
  <p:slideViewPr>
    <p:cSldViewPr snapToGrid="0">
      <p:cViewPr varScale="1">
        <p:scale>
          <a:sx n="48" d="100"/>
          <a:sy n="48" d="100"/>
        </p:scale>
        <p:origin x="23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0E3B-3C29-4D38-BD9B-1CAA41835AF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7D4C-CADE-4DFE-ABC3-681B97B6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6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0E3B-3C29-4D38-BD9B-1CAA41835AF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7D4C-CADE-4DFE-ABC3-681B97B6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0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0E3B-3C29-4D38-BD9B-1CAA41835AF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7D4C-CADE-4DFE-ABC3-681B97B6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96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0E3B-3C29-4D38-BD9B-1CAA41835AF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7D4C-CADE-4DFE-ABC3-681B97B6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61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0E3B-3C29-4D38-BD9B-1CAA41835AF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7D4C-CADE-4DFE-ABC3-681B97B6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1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0E3B-3C29-4D38-BD9B-1CAA41835AF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7D4C-CADE-4DFE-ABC3-681B97B6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96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0E3B-3C29-4D38-BD9B-1CAA41835AF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7D4C-CADE-4DFE-ABC3-681B97B6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2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0E3B-3C29-4D38-BD9B-1CAA41835AF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7D4C-CADE-4DFE-ABC3-681B97B6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9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0E3B-3C29-4D38-BD9B-1CAA41835AF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7D4C-CADE-4DFE-ABC3-681B97B6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2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0E3B-3C29-4D38-BD9B-1CAA41835AF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7D4C-CADE-4DFE-ABC3-681B97B6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9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0E3B-3C29-4D38-BD9B-1CAA41835AF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7D4C-CADE-4DFE-ABC3-681B97B6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7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00E3B-3C29-4D38-BD9B-1CAA41835AF0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7D4C-CADE-4DFE-ABC3-681B97B6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3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923" y="5829373"/>
            <a:ext cx="1927983" cy="164264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86475" y="635123"/>
            <a:ext cx="2188423" cy="234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31135" y="630370"/>
            <a:ext cx="2188423" cy="234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62730" y="643374"/>
            <a:ext cx="2188423" cy="234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71788" y="3131884"/>
            <a:ext cx="2188423" cy="234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39387" y="3131884"/>
            <a:ext cx="2188423" cy="234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71787" y="5665072"/>
            <a:ext cx="2188423" cy="2347141"/>
          </a:xfrm>
          <a:prstGeom prst="roundRect">
            <a:avLst/>
          </a:prstGeom>
          <a:noFill/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17028" y="5667984"/>
            <a:ext cx="2188423" cy="234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71787" y="8152174"/>
            <a:ext cx="2188423" cy="234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13519" y="8139058"/>
            <a:ext cx="2188423" cy="234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6474" y="3132623"/>
            <a:ext cx="2188423" cy="234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6474" y="5667985"/>
            <a:ext cx="2188423" cy="234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6474" y="8139058"/>
            <a:ext cx="2188423" cy="234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4" y="718290"/>
            <a:ext cx="2188423" cy="18195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07" y="840725"/>
            <a:ext cx="1644897" cy="14935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30" y="670962"/>
            <a:ext cx="1914519" cy="18149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5" y="3295562"/>
            <a:ext cx="1985706" cy="142970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215" y="3271294"/>
            <a:ext cx="1611033" cy="180339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08" y="3203986"/>
            <a:ext cx="1567169" cy="1787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3" y="5716539"/>
            <a:ext cx="1957341" cy="170439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703" y="5765530"/>
            <a:ext cx="1698056" cy="18626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52" y="8251250"/>
            <a:ext cx="1668761" cy="16687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02" y="8254334"/>
            <a:ext cx="1316173" cy="1769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68" y="8256670"/>
            <a:ext cx="1487739" cy="181013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630017" y="-89383"/>
            <a:ext cx="5754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ЖАНУАРЛАРЫ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923" y="5829373"/>
            <a:ext cx="1927983" cy="164264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86475" y="635123"/>
            <a:ext cx="2188423" cy="234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31135" y="630370"/>
            <a:ext cx="2188423" cy="234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62730" y="643374"/>
            <a:ext cx="2188423" cy="234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71788" y="3131884"/>
            <a:ext cx="2188423" cy="234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39387" y="3131884"/>
            <a:ext cx="2188423" cy="234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71787" y="5665072"/>
            <a:ext cx="2188423" cy="2347141"/>
          </a:xfrm>
          <a:prstGeom prst="roundRect">
            <a:avLst/>
          </a:prstGeom>
          <a:noFill/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17028" y="5667984"/>
            <a:ext cx="2188423" cy="234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71787" y="8152174"/>
            <a:ext cx="2188423" cy="234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13519" y="8139058"/>
            <a:ext cx="2188423" cy="234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6474" y="3132623"/>
            <a:ext cx="2188423" cy="234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6474" y="5667985"/>
            <a:ext cx="2188423" cy="234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6474" y="8139058"/>
            <a:ext cx="2188423" cy="23471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1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5"/>
          </a:p>
        </p:txBody>
      </p:sp>
      <p:sp>
        <p:nvSpPr>
          <p:cNvPr id="19" name="TextBox 18"/>
          <p:cNvSpPr txBox="1"/>
          <p:nvPr/>
        </p:nvSpPr>
        <p:spPr>
          <a:xfrm>
            <a:off x="627285" y="2317478"/>
            <a:ext cx="1941093" cy="590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38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Сиыр</a:t>
            </a:r>
            <a:r>
              <a:rPr lang="ru-RU" sz="259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9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4" y="718290"/>
            <a:ext cx="2188423" cy="18195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07" y="840725"/>
            <a:ext cx="1644897" cy="14935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30" y="670962"/>
            <a:ext cx="1914519" cy="18149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5" y="3295562"/>
            <a:ext cx="1985706" cy="142970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215" y="3271294"/>
            <a:ext cx="1611033" cy="180339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08" y="3203986"/>
            <a:ext cx="1567169" cy="1787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3" y="5716539"/>
            <a:ext cx="1957341" cy="170439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703" y="5765530"/>
            <a:ext cx="1698056" cy="18626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52" y="8251250"/>
            <a:ext cx="1668761" cy="166876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5215" y="4837183"/>
            <a:ext cx="2820344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38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Торай</a:t>
            </a:r>
            <a:endParaRPr lang="ru-RU" sz="259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15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5053" y="4961115"/>
            <a:ext cx="2820344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38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Ешкі</a:t>
            </a:r>
            <a:r>
              <a:rPr lang="ru-RU" sz="259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9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15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36919" y="4913267"/>
            <a:ext cx="2820344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38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Күркетауық</a:t>
            </a:r>
            <a:endParaRPr lang="ru-RU" sz="259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15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9645" y="2350719"/>
            <a:ext cx="2820344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38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Жылқы</a:t>
            </a:r>
            <a:endParaRPr lang="ru-RU" sz="259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15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36846" y="2372681"/>
            <a:ext cx="2820344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38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Мысық</a:t>
            </a:r>
            <a:r>
              <a:rPr lang="ru-RU" sz="259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9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15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77435" y="7489490"/>
            <a:ext cx="2820344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38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lang="ru-RU" sz="259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9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15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6115" y="7394404"/>
            <a:ext cx="2820344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38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</a:t>
            </a:r>
            <a:r>
              <a:rPr lang="ru-RU" sz="259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9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15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13613" y="9904046"/>
            <a:ext cx="2820344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38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Есек</a:t>
            </a:r>
            <a:endParaRPr lang="ru-RU" sz="259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15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88666" y="9846412"/>
            <a:ext cx="2820344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38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</a:t>
            </a:r>
            <a:r>
              <a:rPr lang="ru-RU" sz="259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9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15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75292" y="7415694"/>
            <a:ext cx="2820344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38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Әтеш</a:t>
            </a:r>
            <a:r>
              <a:rPr lang="ru-RU" sz="259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9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15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02" y="8254334"/>
            <a:ext cx="1316173" cy="1769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68" y="8256670"/>
            <a:ext cx="1487739" cy="181013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70513" y="9888510"/>
            <a:ext cx="2820344" cy="92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38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Тауық</a:t>
            </a:r>
            <a:r>
              <a:rPr lang="ru-RU" sz="259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9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15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36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1497</TotalTime>
  <Words>14</Words>
  <Application>Microsoft Office PowerPoint</Application>
  <PresentationFormat>Произвольный</PresentationFormat>
  <Paragraphs>13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Liliya</cp:lastModifiedBy>
  <cp:revision>136</cp:revision>
  <cp:lastPrinted>2018-11-12T17:51:20Z</cp:lastPrinted>
  <dcterms:created xsi:type="dcterms:W3CDTF">2017-08-24T12:10:17Z</dcterms:created>
  <dcterms:modified xsi:type="dcterms:W3CDTF">2022-07-21T15:32:27Z</dcterms:modified>
</cp:coreProperties>
</file>