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2586" y="-9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нин компьютерим\Desktop\1358339790_rezervnaya_kopiya_muz-003.jpg"/>
          <p:cNvPicPr>
            <a:picLocks noChangeAspect="1" noChangeArrowheads="1"/>
          </p:cNvPicPr>
          <p:nvPr/>
        </p:nvPicPr>
        <p:blipFill>
          <a:blip r:embed="rId2" cstate="print"/>
          <a:srcRect r="50472"/>
          <a:stretch>
            <a:fillRect/>
          </a:stretch>
        </p:blipFill>
        <p:spPr bwMode="auto">
          <a:xfrm rot="16200000">
            <a:off x="1515585" y="-1515585"/>
            <a:ext cx="6874831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ин компьютерим\Desktop\1358339790_rezervnaya_kopiya_muz-003.jpg"/>
          <p:cNvPicPr>
            <a:picLocks noChangeAspect="1" noChangeArrowheads="1"/>
          </p:cNvPicPr>
          <p:nvPr/>
        </p:nvPicPr>
        <p:blipFill>
          <a:blip r:embed="rId2" cstate="print"/>
          <a:srcRect l="50472"/>
          <a:stretch>
            <a:fillRect/>
          </a:stretch>
        </p:blipFill>
        <p:spPr bwMode="auto">
          <a:xfrm rot="16200000">
            <a:off x="1524001" y="-1524002"/>
            <a:ext cx="6858000" cy="990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ин компьютерим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нин компьютерим\Desktop\1574013169_8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874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нин компьютерим\Desktop\3036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Менин компьютерим</dc:creator>
  <cp:lastModifiedBy>Менин компьютерим</cp:lastModifiedBy>
  <cp:revision>2</cp:revision>
  <dcterms:created xsi:type="dcterms:W3CDTF">2020-01-15T08:29:36Z</dcterms:created>
  <dcterms:modified xsi:type="dcterms:W3CDTF">2020-01-15T13:41:47Z</dcterms:modified>
</cp:coreProperties>
</file>