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9675" cy="1069181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0099"/>
    <a:srgbClr val="0000CC"/>
    <a:srgbClr val="FBBBE4"/>
    <a:srgbClr val="80008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214" y="0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/>
          <a:lstStyle>
            <a:lvl1pPr algn="r">
              <a:defRPr sz="1200"/>
            </a:lvl1pPr>
          </a:lstStyle>
          <a:p>
            <a:fld id="{69C4F394-ACAE-4753-A361-EFFC69333AFE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7475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71" tIns="44584" rIns="89171" bIns="445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58" y="4759876"/>
            <a:ext cx="5511453" cy="4509602"/>
          </a:xfrm>
          <a:prstGeom prst="rect">
            <a:avLst/>
          </a:prstGeom>
        </p:spPr>
        <p:txBody>
          <a:bodyPr vert="horz" lIns="89171" tIns="44584" rIns="89171" bIns="4458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197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214" y="9518197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 anchor="b"/>
          <a:lstStyle>
            <a:lvl1pPr algn="r">
              <a:defRPr sz="1200"/>
            </a:lvl1pPr>
          </a:lstStyle>
          <a:p>
            <a:fld id="{F9FCA89E-74E5-4571-A259-B16207751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5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82A05-AAB4-4CA6-A75B-90DA6B7EE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149D94-99D3-4F80-8415-2658C7A9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89AE7-51C8-4C17-8223-86652ED2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8D0F7-A225-49A7-87D1-1F0DB7E6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73772-3985-4EB0-8263-AC45EAE9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6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5293-9CD1-4E53-A000-88B3C5C3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049C8-CCCF-4501-9FEC-5AFE38CB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8A8E4-86C0-4365-B365-E472D884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547A8-A6C3-4CD3-9B31-4FC63BCE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4B544-D2A0-4A98-B735-82598E12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9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F741F1-671C-4F15-89DB-89625F6CC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DFE4A-918A-4DB1-BB36-DF09A345E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59392-5B61-41F8-B420-D0A22852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56A4E-0D61-47BE-B3FB-5CE07D3A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A6A2A-224F-43ED-8448-93AC3F6A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9E6FB-AB36-4846-8633-8CA588AE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D7FAA-9BE4-45EB-9902-A4B92789D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66219-DFA1-4DB9-84C7-75FA834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25A3D-D619-4308-A4BF-9CA0CE68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4AAF0-17B8-445E-9992-493FF131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2BF8-1361-4681-8D0B-F3B1EFFF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53F09-4ACF-49CE-882F-320367E6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68DE9-8E6E-4D92-95E6-2F4B757E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55838-DFA7-4BFB-B2D2-2B44EBB4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9E3DA-1BA2-4965-9E57-F8978D20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16A4-ABCA-4146-BD37-3218C03E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FC18C-4945-4055-93F5-C2E5EDBEF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A4DAA1-AF65-4C6A-9F26-169AC8F1A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B1ADD-595C-4059-ACCD-FC20A73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ADD30-C561-4E2D-A71D-E660FCB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786C3-CDCB-4ECA-B59C-5CB0FC2A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3D4D-92FD-410A-8DD7-13DC2DBC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D621F-5E4E-4DD2-85B3-45448DFD0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DE7D8-AFB4-428E-95CA-7712CAD1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04C7E1-2FEB-49DE-8BA6-861DDD03B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6D7F11-32A1-46C0-9FC1-6E0593C84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BDBBB3-0477-466D-B7AE-F9CB647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F3E07E-CDE7-459C-AE0C-00EEBEB4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A76928-100C-4581-9211-A385A8AB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B8104-163F-4B0C-929E-988073E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D9708F-E8F4-475D-B707-765166B3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90E6E0-F0AB-4957-8D76-7994F063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D69FE-E419-45AC-ACE9-AFDDA52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585C3-4DDC-4214-9DC9-44CE7E64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327ABE-16A1-4922-B55F-C74B6A80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FA4F7-BC53-45BE-ABD0-5DD33EF3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6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9434E-D4A7-41EF-9469-8A1245B7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9617-2696-4B17-BE69-CDA72B41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FE7748-4A50-4E19-AEF5-622FC702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649BE-3125-437D-B57C-C1ED764F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D7C18-1EE8-4F02-8C11-828EDE2E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AB086-CE7F-4DAD-B47C-413B0B9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8E568-C8FA-4020-9CAB-025F6CAB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AF3F99-9866-4058-B08C-5A8D389D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C7EEB-DD5C-45CC-A9E5-69936419C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BE60E-2F38-417F-A5B6-2C55C6A3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E40EF-AD67-467B-9D93-F86F21F7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1ABEF-5FC6-4E41-B6FE-8A6F8AFA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5E91-9990-49C6-8C79-2CF6DEA1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23567-E81A-4C85-86DB-5EA5DCDF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EB4F1-76D1-43D9-AC10-F21836AF0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59FA-044F-496A-853D-180F39F5158F}" type="datetimeFigureOut">
              <a:rPr lang="ru-RU" smtClean="0"/>
              <a:pPr/>
              <a:t>вс 13.03.22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6BA23-0110-4593-85B0-79D7D112B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C2517-84E9-4C24-B233-64747432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D62D9-5864-4CA5-BFF3-675539187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C34CD4-3278-4054-A1C8-FEA9AF313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63703AE-A6D6-4816-AE7D-3632E46D8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2884" y="1579252"/>
            <a:ext cx="10665446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1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E4D1C-66C2-4830-8560-8CD387F1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AC0B9-94EB-4C8F-B121-70982AED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E12B87-A2F1-4A8D-93D5-AD585CC9F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7" y="1566069"/>
            <a:ext cx="10691812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EFFA8-738B-4BD1-935D-66D4E81B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15763052-D014-4F01-ADC8-3007C16C5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907B40C-5B61-4D43-A828-810AC47D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9" y="1566067"/>
            <a:ext cx="10691816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1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1101B-424F-4481-8752-7A1D741F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440D1-2419-4426-956B-73AE7A85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1E0854-783D-44C7-9CC9-91202C93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9" y="1566067"/>
            <a:ext cx="10691816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7401E-08C3-4253-8770-C0ED2D1F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C1874-7542-462F-AEDF-295930BF3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7D0BC-7AED-4BDC-81FE-F3956B85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6070" y="1566067"/>
            <a:ext cx="10691814" cy="75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BF01D-FF34-49D4-A2B4-269648BF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9BCE9-3F69-4E44-B59E-76E63CF8B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D8FCA4-899D-4425-9F4C-AD467841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9" y="1566067"/>
            <a:ext cx="10691816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CA882-9A4B-4726-ABA5-339A3DFA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459FD-D668-4256-AA59-C6E65E04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4A2105-5395-4B4E-A959-E8426692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9" y="1566068"/>
            <a:ext cx="10691815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55C74-8D50-43F8-9148-6113B861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2AD09-DEDC-4FE1-9CE8-91A15E63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14C38-8DF5-424E-BE7D-81AE702DB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8" y="1566068"/>
            <a:ext cx="10691814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27150-2498-4963-A717-B31D2E85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B3FE1-0565-4022-8C8C-3AD44B025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727F1-63EF-41F4-A3ED-13B9A72B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70" y="1566068"/>
            <a:ext cx="10691814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E5EBF-F6E6-4E92-A6FC-FF02912F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06D2D-58CD-4E61-B2C6-02E29F7A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C714F-7D61-421C-AD4E-80368AE7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9" y="1566068"/>
            <a:ext cx="10691815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93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12197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Эльдар Тазабеков</dc:creator>
  <cp:lastModifiedBy>Пользователь</cp:lastModifiedBy>
  <cp:revision>233</cp:revision>
  <cp:lastPrinted>2022-01-21T01:59:32Z</cp:lastPrinted>
  <dcterms:created xsi:type="dcterms:W3CDTF">2017-04-20T05:14:33Z</dcterms:created>
  <dcterms:modified xsi:type="dcterms:W3CDTF">2022-03-13T09:50:15Z</dcterms:modified>
</cp:coreProperties>
</file>