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5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0BE8-EDBD-447F-9B84-6A1FF8FCDA29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732C-51C7-433A-A8E1-399787B5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39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0BE8-EDBD-447F-9B84-6A1FF8FCDA29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732C-51C7-433A-A8E1-399787B5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29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0BE8-EDBD-447F-9B84-6A1FF8FCDA29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732C-51C7-433A-A8E1-399787B5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13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0BE8-EDBD-447F-9B84-6A1FF8FCDA29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732C-51C7-433A-A8E1-399787B5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52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0BE8-EDBD-447F-9B84-6A1FF8FCDA29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732C-51C7-433A-A8E1-399787B5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86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0BE8-EDBD-447F-9B84-6A1FF8FCDA29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732C-51C7-433A-A8E1-399787B5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0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0BE8-EDBD-447F-9B84-6A1FF8FCDA29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732C-51C7-433A-A8E1-399787B5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1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0BE8-EDBD-447F-9B84-6A1FF8FCDA29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732C-51C7-433A-A8E1-399787B5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66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0BE8-EDBD-447F-9B84-6A1FF8FCDA29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732C-51C7-433A-A8E1-399787B5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88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0BE8-EDBD-447F-9B84-6A1FF8FCDA29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732C-51C7-433A-A8E1-399787B5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40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0BE8-EDBD-447F-9B84-6A1FF8FCDA29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732C-51C7-433A-A8E1-399787B5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52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F0BE8-EDBD-447F-9B84-6A1FF8FCDA29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4732C-51C7-433A-A8E1-399787B5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34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 rot="5400000">
            <a:off x="-324367" y="887834"/>
            <a:ext cx="6610865" cy="5134232"/>
          </a:xfrm>
          <a:prstGeom prst="homePlate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979" t="4504" r="2475" b="5226"/>
          <a:stretch/>
        </p:blipFill>
        <p:spPr>
          <a:xfrm>
            <a:off x="1561679" y="3697771"/>
            <a:ext cx="2838772" cy="2211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475" y="5702445"/>
            <a:ext cx="1107183" cy="8026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42283" y="126604"/>
            <a:ext cx="2050561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700" b="1" cap="none" spc="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</a:t>
            </a:r>
            <a:endParaRPr lang="ru-RU" sz="287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21534">
            <a:off x="83796" y="-72912"/>
            <a:ext cx="2288639" cy="22886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830727">
            <a:off x="3170293" y="-500923"/>
            <a:ext cx="3231160" cy="3231160"/>
          </a:xfrm>
          <a:prstGeom prst="rect">
            <a:avLst/>
          </a:prstGeom>
        </p:spPr>
      </p:pic>
      <p:sp>
        <p:nvSpPr>
          <p:cNvPr id="12" name="Пятиугольник 11"/>
          <p:cNvSpPr/>
          <p:nvPr/>
        </p:nvSpPr>
        <p:spPr>
          <a:xfrm rot="5400000">
            <a:off x="5368053" y="864921"/>
            <a:ext cx="6610865" cy="5134232"/>
          </a:xfrm>
          <a:prstGeom prst="homePlate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9964" y="-736214"/>
            <a:ext cx="3615241" cy="36152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5470" y="-611066"/>
            <a:ext cx="3225064" cy="323116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641984" y="79914"/>
            <a:ext cx="2050561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700" b="1" cap="none" spc="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</a:t>
            </a:r>
            <a:endParaRPr lang="ru-RU" sz="287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3979" t="4504" r="2475" b="5226"/>
          <a:stretch/>
        </p:blipFill>
        <p:spPr>
          <a:xfrm>
            <a:off x="7254098" y="3681627"/>
            <a:ext cx="2838772" cy="22118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892" y="5650374"/>
            <a:ext cx="1107183" cy="80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60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 rot="5400000">
            <a:off x="-324367" y="887834"/>
            <a:ext cx="6610865" cy="5134232"/>
          </a:xfrm>
          <a:prstGeom prst="homePlate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979" t="4504" r="2475" b="5226"/>
          <a:stretch/>
        </p:blipFill>
        <p:spPr>
          <a:xfrm>
            <a:off x="1561679" y="3697771"/>
            <a:ext cx="2838772" cy="2211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475" y="5702445"/>
            <a:ext cx="1107183" cy="8026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17864" y="126604"/>
            <a:ext cx="2499403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7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Л</a:t>
            </a:r>
            <a:endParaRPr lang="ru-RU" sz="287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21534">
            <a:off x="83796" y="-72912"/>
            <a:ext cx="2288639" cy="22886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830727">
            <a:off x="3148666" y="-546985"/>
            <a:ext cx="3231160" cy="3231160"/>
          </a:xfrm>
          <a:prstGeom prst="rect">
            <a:avLst/>
          </a:prstGeom>
        </p:spPr>
      </p:pic>
      <p:sp>
        <p:nvSpPr>
          <p:cNvPr id="12" name="Пятиугольник 11"/>
          <p:cNvSpPr/>
          <p:nvPr/>
        </p:nvSpPr>
        <p:spPr>
          <a:xfrm rot="5400000">
            <a:off x="5368053" y="864921"/>
            <a:ext cx="6610865" cy="5134232"/>
          </a:xfrm>
          <a:prstGeom prst="homePlate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9964" y="-736214"/>
            <a:ext cx="3615241" cy="36152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5470" y="-611066"/>
            <a:ext cx="3225064" cy="323116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601108" y="79914"/>
            <a:ext cx="2132315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7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</a:t>
            </a:r>
            <a:endParaRPr lang="ru-RU" sz="287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3979" t="4504" r="2475" b="5226"/>
          <a:stretch/>
        </p:blipFill>
        <p:spPr>
          <a:xfrm>
            <a:off x="7254098" y="3681627"/>
            <a:ext cx="2838772" cy="22118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892" y="5650374"/>
            <a:ext cx="1107183" cy="80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2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 rot="5400000">
            <a:off x="-324367" y="887834"/>
            <a:ext cx="6610865" cy="5134232"/>
          </a:xfrm>
          <a:prstGeom prst="homePlate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979" t="4504" r="2475" b="5226"/>
          <a:stretch/>
        </p:blipFill>
        <p:spPr>
          <a:xfrm>
            <a:off x="1561679" y="3697771"/>
            <a:ext cx="2838772" cy="2211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475" y="5702445"/>
            <a:ext cx="1107183" cy="8026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06080" y="126604"/>
            <a:ext cx="3122971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7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Ы</a:t>
            </a:r>
            <a:endParaRPr lang="ru-RU" sz="287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21534">
            <a:off x="83796" y="-72912"/>
            <a:ext cx="2288639" cy="22886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830727">
            <a:off x="3148666" y="-546985"/>
            <a:ext cx="3231160" cy="3231160"/>
          </a:xfrm>
          <a:prstGeom prst="rect">
            <a:avLst/>
          </a:prstGeom>
        </p:spPr>
      </p:pic>
      <p:sp>
        <p:nvSpPr>
          <p:cNvPr id="12" name="Пятиугольник 11"/>
          <p:cNvSpPr/>
          <p:nvPr/>
        </p:nvSpPr>
        <p:spPr>
          <a:xfrm rot="5400000">
            <a:off x="5368053" y="864921"/>
            <a:ext cx="6610865" cy="5134232"/>
          </a:xfrm>
          <a:prstGeom prst="homePlate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9964" y="-736214"/>
            <a:ext cx="3615241" cy="36152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5470" y="-611066"/>
            <a:ext cx="3225064" cy="323116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414358" y="79914"/>
            <a:ext cx="2505815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7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</a:t>
            </a:r>
            <a:endParaRPr lang="ru-RU" sz="287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3979" t="4504" r="2475" b="5226"/>
          <a:stretch/>
        </p:blipFill>
        <p:spPr>
          <a:xfrm>
            <a:off x="7254098" y="3681627"/>
            <a:ext cx="2838772" cy="22118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892" y="5650374"/>
            <a:ext cx="1107183" cy="80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0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 rot="5400000">
            <a:off x="-324367" y="887834"/>
            <a:ext cx="6610865" cy="5134232"/>
          </a:xfrm>
          <a:prstGeom prst="homePlate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979" t="4504" r="2475" b="5226"/>
          <a:stretch/>
        </p:blipFill>
        <p:spPr>
          <a:xfrm>
            <a:off x="1561679" y="3697771"/>
            <a:ext cx="2838772" cy="2211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475" y="5702445"/>
            <a:ext cx="1107183" cy="8026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75709" y="126604"/>
            <a:ext cx="1383713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7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ru-RU" sz="287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21534">
            <a:off x="83796" y="-72912"/>
            <a:ext cx="2288639" cy="22886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830727">
            <a:off x="3148666" y="-546985"/>
            <a:ext cx="3231160" cy="3231160"/>
          </a:xfrm>
          <a:prstGeom prst="rect">
            <a:avLst/>
          </a:prstGeom>
        </p:spPr>
      </p:pic>
      <p:sp>
        <p:nvSpPr>
          <p:cNvPr id="12" name="Пятиугольник 11"/>
          <p:cNvSpPr/>
          <p:nvPr/>
        </p:nvSpPr>
        <p:spPr>
          <a:xfrm rot="5400000">
            <a:off x="5368053" y="864921"/>
            <a:ext cx="6610865" cy="5134232"/>
          </a:xfrm>
          <a:prstGeom prst="homePlate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9964" y="-736214"/>
            <a:ext cx="3615241" cy="36152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5470" y="-611066"/>
            <a:ext cx="3225064" cy="32311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3979" t="4504" r="2475" b="5226"/>
          <a:stretch/>
        </p:blipFill>
        <p:spPr>
          <a:xfrm>
            <a:off x="7254098" y="3681627"/>
            <a:ext cx="2838772" cy="22118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892" y="5650374"/>
            <a:ext cx="1107183" cy="80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58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 rot="5400000">
            <a:off x="-324367" y="887834"/>
            <a:ext cx="6610865" cy="5134232"/>
          </a:xfrm>
          <a:prstGeom prst="homePlate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979" t="4504" r="2475" b="5226"/>
          <a:stretch/>
        </p:blipFill>
        <p:spPr>
          <a:xfrm>
            <a:off x="1561679" y="3697771"/>
            <a:ext cx="2838772" cy="2211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475" y="5702445"/>
            <a:ext cx="1107183" cy="8026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64964" y="126604"/>
            <a:ext cx="2605201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700" b="1" cap="none" spc="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Ә</a:t>
            </a:r>
            <a:endParaRPr lang="ru-RU" sz="287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21534">
            <a:off x="83796" y="-72912"/>
            <a:ext cx="2288639" cy="22886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830727">
            <a:off x="3170293" y="-500923"/>
            <a:ext cx="3231160" cy="3231160"/>
          </a:xfrm>
          <a:prstGeom prst="rect">
            <a:avLst/>
          </a:prstGeom>
        </p:spPr>
      </p:pic>
      <p:sp>
        <p:nvSpPr>
          <p:cNvPr id="12" name="Пятиугольник 11"/>
          <p:cNvSpPr/>
          <p:nvPr/>
        </p:nvSpPr>
        <p:spPr>
          <a:xfrm rot="5400000">
            <a:off x="5368053" y="864921"/>
            <a:ext cx="6610865" cy="5134232"/>
          </a:xfrm>
          <a:prstGeom prst="homePlate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9964" y="-736214"/>
            <a:ext cx="3615241" cy="36152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5470" y="-611066"/>
            <a:ext cx="3225064" cy="323116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687670" y="79914"/>
            <a:ext cx="195919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700" b="1" cap="none" spc="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</a:t>
            </a:r>
            <a:endParaRPr lang="ru-RU" sz="287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3979" t="4504" r="2475" b="5226"/>
          <a:stretch/>
        </p:blipFill>
        <p:spPr>
          <a:xfrm>
            <a:off x="7254098" y="3681627"/>
            <a:ext cx="2838772" cy="22118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892" y="5650374"/>
            <a:ext cx="1107183" cy="80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4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 rot="5400000">
            <a:off x="-324367" y="887834"/>
            <a:ext cx="6610865" cy="5134232"/>
          </a:xfrm>
          <a:prstGeom prst="homePlate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979" t="4504" r="2475" b="5226"/>
          <a:stretch/>
        </p:blipFill>
        <p:spPr>
          <a:xfrm>
            <a:off x="1561679" y="3697771"/>
            <a:ext cx="2838772" cy="2211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475" y="5702445"/>
            <a:ext cx="1107183" cy="8026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11776" y="126604"/>
            <a:ext cx="1311578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7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-</a:t>
            </a:r>
            <a:endParaRPr lang="ru-RU" sz="287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21534">
            <a:off x="83796" y="-72912"/>
            <a:ext cx="2288639" cy="22886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830727">
            <a:off x="3170293" y="-500923"/>
            <a:ext cx="3231160" cy="3231160"/>
          </a:xfrm>
          <a:prstGeom prst="rect">
            <a:avLst/>
          </a:prstGeom>
        </p:spPr>
      </p:pic>
      <p:sp>
        <p:nvSpPr>
          <p:cNvPr id="12" name="Пятиугольник 11"/>
          <p:cNvSpPr/>
          <p:nvPr/>
        </p:nvSpPr>
        <p:spPr>
          <a:xfrm rot="5400000">
            <a:off x="5368053" y="864921"/>
            <a:ext cx="6610865" cy="5134232"/>
          </a:xfrm>
          <a:prstGeom prst="homePlate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9964" y="-736214"/>
            <a:ext cx="3615241" cy="36152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5470" y="-611066"/>
            <a:ext cx="3225064" cy="323116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414358" y="79914"/>
            <a:ext cx="2505815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700" b="1" cap="none" spc="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</a:t>
            </a:r>
            <a:endParaRPr lang="ru-RU" sz="287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3979" t="4504" r="2475" b="5226"/>
          <a:stretch/>
        </p:blipFill>
        <p:spPr>
          <a:xfrm>
            <a:off x="7254098" y="3681627"/>
            <a:ext cx="2838772" cy="22118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892" y="5650374"/>
            <a:ext cx="1107183" cy="80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82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 rot="5400000">
            <a:off x="-324367" y="887834"/>
            <a:ext cx="6610865" cy="5134232"/>
          </a:xfrm>
          <a:prstGeom prst="homePlate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979" t="4504" r="2475" b="5226"/>
          <a:stretch/>
        </p:blipFill>
        <p:spPr>
          <a:xfrm>
            <a:off x="1561679" y="3697771"/>
            <a:ext cx="2838772" cy="2211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475" y="5702445"/>
            <a:ext cx="1107183" cy="8026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60343" y="126604"/>
            <a:ext cx="241444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7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</a:t>
            </a:r>
            <a:endParaRPr lang="ru-RU" sz="287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21534">
            <a:off x="83796" y="-72912"/>
            <a:ext cx="2288639" cy="22886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830727">
            <a:off x="3148666" y="-546985"/>
            <a:ext cx="3231160" cy="3231160"/>
          </a:xfrm>
          <a:prstGeom prst="rect">
            <a:avLst/>
          </a:prstGeom>
        </p:spPr>
      </p:pic>
      <p:sp>
        <p:nvSpPr>
          <p:cNvPr id="12" name="Пятиугольник 11"/>
          <p:cNvSpPr/>
          <p:nvPr/>
        </p:nvSpPr>
        <p:spPr>
          <a:xfrm rot="5400000">
            <a:off x="5368053" y="864921"/>
            <a:ext cx="6610865" cy="5134232"/>
          </a:xfrm>
          <a:prstGeom prst="homePlate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9964" y="-736214"/>
            <a:ext cx="3615241" cy="36152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5470" y="-611066"/>
            <a:ext cx="3225064" cy="323116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567445" y="79914"/>
            <a:ext cx="219964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700" b="1" cap="none" spc="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У</a:t>
            </a:r>
            <a:endParaRPr lang="ru-RU" sz="287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3979" t="4504" r="2475" b="5226"/>
          <a:stretch/>
        </p:blipFill>
        <p:spPr>
          <a:xfrm>
            <a:off x="7254098" y="3681627"/>
            <a:ext cx="2838772" cy="22118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892" y="5650374"/>
            <a:ext cx="1107183" cy="80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59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 rot="5400000">
            <a:off x="-324367" y="887834"/>
            <a:ext cx="6610865" cy="5134232"/>
          </a:xfrm>
          <a:prstGeom prst="homePlate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979" t="4504" r="2475" b="5226"/>
          <a:stretch/>
        </p:blipFill>
        <p:spPr>
          <a:xfrm>
            <a:off x="1561679" y="3697771"/>
            <a:ext cx="2838772" cy="2211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475" y="5702445"/>
            <a:ext cx="1107183" cy="8026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95797" y="126604"/>
            <a:ext cx="2143536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7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</a:t>
            </a:r>
            <a:endParaRPr lang="ru-RU" sz="287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21534">
            <a:off x="83796" y="-72912"/>
            <a:ext cx="2288639" cy="22886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830727">
            <a:off x="3148666" y="-546985"/>
            <a:ext cx="3231160" cy="3231160"/>
          </a:xfrm>
          <a:prstGeom prst="rect">
            <a:avLst/>
          </a:prstGeom>
        </p:spPr>
      </p:pic>
      <p:sp>
        <p:nvSpPr>
          <p:cNvPr id="12" name="Пятиугольник 11"/>
          <p:cNvSpPr/>
          <p:nvPr/>
        </p:nvSpPr>
        <p:spPr>
          <a:xfrm rot="5400000">
            <a:off x="5368053" y="864921"/>
            <a:ext cx="6610865" cy="5134232"/>
          </a:xfrm>
          <a:prstGeom prst="homePlate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9964" y="-736214"/>
            <a:ext cx="3615241" cy="36152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5470" y="-611066"/>
            <a:ext cx="3225064" cy="323116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105780" y="79914"/>
            <a:ext cx="3122971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700" b="1" cap="none" spc="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Ы</a:t>
            </a:r>
            <a:endParaRPr lang="ru-RU" sz="287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3979" t="4504" r="2475" b="5226"/>
          <a:stretch/>
        </p:blipFill>
        <p:spPr>
          <a:xfrm>
            <a:off x="7254098" y="3681627"/>
            <a:ext cx="2838772" cy="22118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892" y="5650374"/>
            <a:ext cx="1107183" cy="80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83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 rot="5400000">
            <a:off x="-324367" y="887834"/>
            <a:ext cx="6610865" cy="5134232"/>
          </a:xfrm>
          <a:prstGeom prst="homePlate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979" t="4504" r="2475" b="5226"/>
          <a:stretch/>
        </p:blipFill>
        <p:spPr>
          <a:xfrm>
            <a:off x="1561679" y="3697771"/>
            <a:ext cx="2838772" cy="2211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475" y="5702445"/>
            <a:ext cx="1107183" cy="8026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87970" y="126604"/>
            <a:ext cx="1959191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7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</a:t>
            </a:r>
            <a:endParaRPr lang="ru-RU" sz="287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21534">
            <a:off x="83796" y="-72912"/>
            <a:ext cx="2288639" cy="22886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830727">
            <a:off x="3148666" y="-546985"/>
            <a:ext cx="3231160" cy="3231160"/>
          </a:xfrm>
          <a:prstGeom prst="rect">
            <a:avLst/>
          </a:prstGeom>
        </p:spPr>
      </p:pic>
      <p:sp>
        <p:nvSpPr>
          <p:cNvPr id="12" name="Пятиугольник 11"/>
          <p:cNvSpPr/>
          <p:nvPr/>
        </p:nvSpPr>
        <p:spPr>
          <a:xfrm rot="5400000">
            <a:off x="5368053" y="864921"/>
            <a:ext cx="6610865" cy="5134232"/>
          </a:xfrm>
          <a:prstGeom prst="homePlate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9964" y="-736214"/>
            <a:ext cx="3615241" cy="36152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5470" y="-611066"/>
            <a:ext cx="3225064" cy="323116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435197" y="79914"/>
            <a:ext cx="2464136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700" b="1" cap="none" spc="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Қ</a:t>
            </a:r>
            <a:endParaRPr lang="ru-RU" sz="287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3979" t="4504" r="2475" b="5226"/>
          <a:stretch/>
        </p:blipFill>
        <p:spPr>
          <a:xfrm>
            <a:off x="7254098" y="3681627"/>
            <a:ext cx="2838772" cy="22118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892" y="5650374"/>
            <a:ext cx="1107183" cy="80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75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 rot="5400000">
            <a:off x="-324367" y="887834"/>
            <a:ext cx="6610865" cy="5134232"/>
          </a:xfrm>
          <a:prstGeom prst="homePlate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979" t="4504" r="2475" b="5226"/>
          <a:stretch/>
        </p:blipFill>
        <p:spPr>
          <a:xfrm>
            <a:off x="1561679" y="3697771"/>
            <a:ext cx="2838772" cy="2211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475" y="5702445"/>
            <a:ext cx="1107183" cy="8026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19041" y="126604"/>
            <a:ext cx="2097049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7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Ұ</a:t>
            </a:r>
            <a:endParaRPr lang="ru-RU" sz="287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21534">
            <a:off x="83796" y="-72912"/>
            <a:ext cx="2288639" cy="22886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830727">
            <a:off x="3148666" y="-546985"/>
            <a:ext cx="3231160" cy="3231160"/>
          </a:xfrm>
          <a:prstGeom prst="rect">
            <a:avLst/>
          </a:prstGeom>
        </p:spPr>
      </p:pic>
      <p:sp>
        <p:nvSpPr>
          <p:cNvPr id="12" name="Пятиугольник 11"/>
          <p:cNvSpPr/>
          <p:nvPr/>
        </p:nvSpPr>
        <p:spPr>
          <a:xfrm rot="5400000">
            <a:off x="5368053" y="864921"/>
            <a:ext cx="6610865" cy="5134232"/>
          </a:xfrm>
          <a:prstGeom prst="homePlate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9964" y="-736214"/>
            <a:ext cx="3615241" cy="36152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5470" y="-611066"/>
            <a:ext cx="3225064" cy="323116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663625" y="79914"/>
            <a:ext cx="2007281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7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</a:t>
            </a:r>
            <a:endParaRPr lang="ru-RU" sz="287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3979" t="4504" r="2475" b="5226"/>
          <a:stretch/>
        </p:blipFill>
        <p:spPr>
          <a:xfrm>
            <a:off x="7254098" y="3681627"/>
            <a:ext cx="2838772" cy="22118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892" y="5650374"/>
            <a:ext cx="1107183" cy="80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26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 rot="5400000">
            <a:off x="-324367" y="887834"/>
            <a:ext cx="6610865" cy="5134232"/>
          </a:xfrm>
          <a:prstGeom prst="homePlate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979" t="4504" r="2475" b="5226"/>
          <a:stretch/>
        </p:blipFill>
        <p:spPr>
          <a:xfrm>
            <a:off x="1561679" y="3697771"/>
            <a:ext cx="2838772" cy="2211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475" y="5702445"/>
            <a:ext cx="1107183" cy="8026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63925" y="126604"/>
            <a:ext cx="2007281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7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</a:t>
            </a:r>
            <a:endParaRPr lang="ru-RU" sz="287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21534">
            <a:off x="83796" y="-72912"/>
            <a:ext cx="2288639" cy="22886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830727">
            <a:off x="3148666" y="-546985"/>
            <a:ext cx="3231160" cy="3231160"/>
          </a:xfrm>
          <a:prstGeom prst="rect">
            <a:avLst/>
          </a:prstGeom>
        </p:spPr>
      </p:pic>
      <p:sp>
        <p:nvSpPr>
          <p:cNvPr id="12" name="Пятиугольник 11"/>
          <p:cNvSpPr/>
          <p:nvPr/>
        </p:nvSpPr>
        <p:spPr>
          <a:xfrm rot="5400000">
            <a:off x="5368053" y="864921"/>
            <a:ext cx="6610865" cy="5134232"/>
          </a:xfrm>
          <a:prstGeom prst="homePlate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9964" y="-736214"/>
            <a:ext cx="3615241" cy="36152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5470" y="-611066"/>
            <a:ext cx="3225064" cy="323116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105780" y="79914"/>
            <a:ext cx="3122971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7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Ы</a:t>
            </a:r>
            <a:endParaRPr lang="ru-RU" sz="287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3979" t="4504" r="2475" b="5226"/>
          <a:stretch/>
        </p:blipFill>
        <p:spPr>
          <a:xfrm>
            <a:off x="7254098" y="3681627"/>
            <a:ext cx="2838772" cy="22118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892" y="5650374"/>
            <a:ext cx="1107183" cy="80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9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 rot="5400000">
            <a:off x="-324367" y="887834"/>
            <a:ext cx="6610865" cy="5134232"/>
          </a:xfrm>
          <a:prstGeom prst="homePlate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979" t="4504" r="2475" b="5226"/>
          <a:stretch/>
        </p:blipFill>
        <p:spPr>
          <a:xfrm>
            <a:off x="1561679" y="3697771"/>
            <a:ext cx="2838772" cy="2211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475" y="5702445"/>
            <a:ext cx="1107183" cy="8026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52516" y="126604"/>
            <a:ext cx="2230099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7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Б</a:t>
            </a:r>
            <a:endParaRPr lang="ru-RU" sz="287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21534">
            <a:off x="83796" y="-72912"/>
            <a:ext cx="2288639" cy="22886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830727">
            <a:off x="3148666" y="-546985"/>
            <a:ext cx="3231160" cy="3231160"/>
          </a:xfrm>
          <a:prstGeom prst="rect">
            <a:avLst/>
          </a:prstGeom>
        </p:spPr>
      </p:pic>
      <p:sp>
        <p:nvSpPr>
          <p:cNvPr id="12" name="Пятиугольник 11"/>
          <p:cNvSpPr/>
          <p:nvPr/>
        </p:nvSpPr>
        <p:spPr>
          <a:xfrm rot="5400000">
            <a:off x="5368053" y="864921"/>
            <a:ext cx="6610865" cy="5134232"/>
          </a:xfrm>
          <a:prstGeom prst="homePlate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9964" y="-736214"/>
            <a:ext cx="3615241" cy="36152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5470" y="-611066"/>
            <a:ext cx="3225064" cy="323116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30201" y="79914"/>
            <a:ext cx="267413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7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</a:t>
            </a:r>
            <a:endParaRPr lang="ru-RU" sz="287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3979" t="4504" r="2475" b="5226"/>
          <a:stretch/>
        </p:blipFill>
        <p:spPr>
          <a:xfrm>
            <a:off x="7254098" y="3681627"/>
            <a:ext cx="2838772" cy="22118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892" y="5650374"/>
            <a:ext cx="1107183" cy="80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18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23</Words>
  <Application>Microsoft Office PowerPoint</Application>
  <PresentationFormat>Широкоэкранный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77788214133</cp:lastModifiedBy>
  <cp:revision>6</cp:revision>
  <dcterms:created xsi:type="dcterms:W3CDTF">2023-03-09T18:02:07Z</dcterms:created>
  <dcterms:modified xsi:type="dcterms:W3CDTF">2023-03-10T11:20:19Z</dcterms:modified>
</cp:coreProperties>
</file>