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5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505ACD5-DA6C-4E8B-9192-8EABC38F811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a:extLst>
              <a:ext uri="{FF2B5EF4-FFF2-40B4-BE49-F238E27FC236}">
                <a16:creationId xmlns:a16="http://schemas.microsoft.com/office/drawing/2014/main" id="{6FD26CF2-8735-49BB-8404-7439173A0FF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72B346B-4C83-4B88-8098-B70FB9CDD61B}" type="datetimeFigureOut">
              <a:rPr lang="ru-RU"/>
              <a:pPr>
                <a:defRPr/>
              </a:pPr>
              <a:t>09.12.2020</a:t>
            </a:fld>
            <a:endParaRPr lang="ru-RU"/>
          </a:p>
        </p:txBody>
      </p:sp>
      <p:sp>
        <p:nvSpPr>
          <p:cNvPr id="4" name="Образ слайда 3">
            <a:extLst>
              <a:ext uri="{FF2B5EF4-FFF2-40B4-BE49-F238E27FC236}">
                <a16:creationId xmlns:a16="http://schemas.microsoft.com/office/drawing/2014/main" id="{3884ED08-17E2-4770-AB14-FD208DDA8BA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811FD85F-36F7-4018-87C5-3388C75468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98D8CB7A-731F-473C-BE74-5D59C317227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a:extLst>
              <a:ext uri="{FF2B5EF4-FFF2-40B4-BE49-F238E27FC236}">
                <a16:creationId xmlns:a16="http://schemas.microsoft.com/office/drawing/2014/main" id="{FC94029F-D3F6-4223-B432-DDBE199CA4D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526448B-B90C-4501-B75B-A70BA532F210}"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677C245E-5CE3-4BEE-AEC5-BC84C95F5C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DEDD6C84-D4A3-42FF-9CB9-0C0E17D5DF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8" name="Номер слайда 3">
            <a:extLst>
              <a:ext uri="{FF2B5EF4-FFF2-40B4-BE49-F238E27FC236}">
                <a16:creationId xmlns:a16="http://schemas.microsoft.com/office/drawing/2014/main" id="{F1FAF388-13F4-4587-9980-43E11815FD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fontAlgn="base">
              <a:spcBef>
                <a:spcPct val="0"/>
              </a:spcBef>
              <a:spcAft>
                <a:spcPct val="0"/>
              </a:spcAft>
              <a:defRPr>
                <a:solidFill>
                  <a:schemeClr val="tx1"/>
                </a:solidFill>
                <a:latin typeface="Palatino Linotype" panose="02040502050505030304" pitchFamily="18" charset="0"/>
              </a:defRPr>
            </a:lvl6pPr>
            <a:lvl7pPr marL="2971800" indent="-228600" fontAlgn="base">
              <a:spcBef>
                <a:spcPct val="0"/>
              </a:spcBef>
              <a:spcAft>
                <a:spcPct val="0"/>
              </a:spcAft>
              <a:defRPr>
                <a:solidFill>
                  <a:schemeClr val="tx1"/>
                </a:solidFill>
                <a:latin typeface="Palatino Linotype" panose="02040502050505030304" pitchFamily="18" charset="0"/>
              </a:defRPr>
            </a:lvl7pPr>
            <a:lvl8pPr marL="3429000" indent="-228600" fontAlgn="base">
              <a:spcBef>
                <a:spcPct val="0"/>
              </a:spcBef>
              <a:spcAft>
                <a:spcPct val="0"/>
              </a:spcAft>
              <a:defRPr>
                <a:solidFill>
                  <a:schemeClr val="tx1"/>
                </a:solidFill>
                <a:latin typeface="Palatino Linotype" panose="02040502050505030304" pitchFamily="18" charset="0"/>
              </a:defRPr>
            </a:lvl8pPr>
            <a:lvl9pPr marL="3886200" indent="-228600" fontAlgn="base">
              <a:spcBef>
                <a:spcPct val="0"/>
              </a:spcBef>
              <a:spcAft>
                <a:spcPct val="0"/>
              </a:spcAft>
              <a:defRPr>
                <a:solidFill>
                  <a:schemeClr val="tx1"/>
                </a:solidFill>
                <a:latin typeface="Palatino Linotype" panose="02040502050505030304" pitchFamily="18" charset="0"/>
              </a:defRPr>
            </a:lvl9pPr>
          </a:lstStyle>
          <a:p>
            <a:fld id="{ECF8D9BB-5CB0-4BA0-B07D-BF23C3E0EA19}" type="slidenum">
              <a:rPr lang="ru-RU" altLang="en-US">
                <a:latin typeface="Calibri" panose="020F0502020204030204" pitchFamily="34" charset="0"/>
              </a:rPr>
              <a:pPr/>
              <a:t>7</a:t>
            </a:fld>
            <a:endParaRPr lang="ru-RU"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6AA87287-557B-4635-8CC1-BA62265EFCA8}"/>
              </a:ext>
            </a:extLst>
          </p:cNvPr>
          <p:cNvSpPr>
            <a:spLocks noGrp="1"/>
          </p:cNvSpPr>
          <p:nvPr>
            <p:ph type="dt" sz="half" idx="10"/>
          </p:nvPr>
        </p:nvSpPr>
        <p:spPr/>
        <p:txBody>
          <a:bodyPr/>
          <a:lstStyle>
            <a:lvl1pPr>
              <a:defRPr/>
            </a:lvl1pPr>
          </a:lstStyle>
          <a:p>
            <a:pPr>
              <a:defRPr/>
            </a:pPr>
            <a:fld id="{9BE93206-08D2-4EFC-B519-BCCAA6CDA8BD}" type="datetimeFigureOut">
              <a:rPr lang="ru-RU"/>
              <a:pPr>
                <a:defRPr/>
              </a:pPr>
              <a:t>09.12.2020</a:t>
            </a:fld>
            <a:endParaRPr lang="ru-RU"/>
          </a:p>
        </p:txBody>
      </p:sp>
      <p:sp>
        <p:nvSpPr>
          <p:cNvPr id="5" name="Нижний колонтитул 4">
            <a:extLst>
              <a:ext uri="{FF2B5EF4-FFF2-40B4-BE49-F238E27FC236}">
                <a16:creationId xmlns:a16="http://schemas.microsoft.com/office/drawing/2014/main" id="{27EB99A1-471F-4B43-BA3D-9247E9F6989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88C1768-906E-4DC1-90DD-FC6A94ECBAF5}"/>
              </a:ext>
            </a:extLst>
          </p:cNvPr>
          <p:cNvSpPr>
            <a:spLocks noGrp="1"/>
          </p:cNvSpPr>
          <p:nvPr>
            <p:ph type="sldNum" sz="quarter" idx="12"/>
          </p:nvPr>
        </p:nvSpPr>
        <p:spPr/>
        <p:txBody>
          <a:bodyPr/>
          <a:lstStyle>
            <a:lvl1pPr>
              <a:defRPr/>
            </a:lvl1pPr>
          </a:lstStyle>
          <a:p>
            <a:fld id="{72985EE2-618F-427F-8524-BC32A7871D38}" type="slidenum">
              <a:rPr lang="ru-RU" altLang="en-US"/>
              <a:pPr/>
              <a:t>‹#›</a:t>
            </a:fld>
            <a:endParaRPr lang="ru-RU" altLang="en-US"/>
          </a:p>
        </p:txBody>
      </p:sp>
    </p:spTree>
    <p:extLst>
      <p:ext uri="{BB962C8B-B14F-4D97-AF65-F5344CB8AC3E}">
        <p14:creationId xmlns:p14="http://schemas.microsoft.com/office/powerpoint/2010/main" val="302170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84A2DE5-82FC-4EAB-9044-DE40B7E2269F}"/>
              </a:ext>
            </a:extLst>
          </p:cNvPr>
          <p:cNvSpPr>
            <a:spLocks noGrp="1"/>
          </p:cNvSpPr>
          <p:nvPr>
            <p:ph type="dt" sz="half" idx="10"/>
          </p:nvPr>
        </p:nvSpPr>
        <p:spPr/>
        <p:txBody>
          <a:bodyPr/>
          <a:lstStyle>
            <a:lvl1pPr>
              <a:defRPr/>
            </a:lvl1pPr>
          </a:lstStyle>
          <a:p>
            <a:pPr>
              <a:defRPr/>
            </a:pPr>
            <a:fld id="{38F162F7-45AB-4551-8BD6-B12FFAB854BB}" type="datetimeFigureOut">
              <a:rPr lang="ru-RU"/>
              <a:pPr>
                <a:defRPr/>
              </a:pPr>
              <a:t>09.12.2020</a:t>
            </a:fld>
            <a:endParaRPr lang="ru-RU"/>
          </a:p>
        </p:txBody>
      </p:sp>
      <p:sp>
        <p:nvSpPr>
          <p:cNvPr id="5" name="Нижний колонтитул 4">
            <a:extLst>
              <a:ext uri="{FF2B5EF4-FFF2-40B4-BE49-F238E27FC236}">
                <a16:creationId xmlns:a16="http://schemas.microsoft.com/office/drawing/2014/main" id="{E3B919EC-FF00-47E2-B8DB-7A0B829FE8C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BD33ECD-45D5-41BD-B316-6E2263255526}"/>
              </a:ext>
            </a:extLst>
          </p:cNvPr>
          <p:cNvSpPr>
            <a:spLocks noGrp="1"/>
          </p:cNvSpPr>
          <p:nvPr>
            <p:ph type="sldNum" sz="quarter" idx="12"/>
          </p:nvPr>
        </p:nvSpPr>
        <p:spPr/>
        <p:txBody>
          <a:bodyPr/>
          <a:lstStyle>
            <a:lvl1pPr>
              <a:defRPr/>
            </a:lvl1pPr>
          </a:lstStyle>
          <a:p>
            <a:fld id="{A07CDA18-B158-4582-AC14-3CFBDD1CA83C}" type="slidenum">
              <a:rPr lang="ru-RU" altLang="en-US"/>
              <a:pPr/>
              <a:t>‹#›</a:t>
            </a:fld>
            <a:endParaRPr lang="ru-RU" altLang="en-US"/>
          </a:p>
        </p:txBody>
      </p:sp>
    </p:spTree>
    <p:extLst>
      <p:ext uri="{BB962C8B-B14F-4D97-AF65-F5344CB8AC3E}">
        <p14:creationId xmlns:p14="http://schemas.microsoft.com/office/powerpoint/2010/main" val="83433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3FD95C-2979-4C44-AA5C-0D958147344A}"/>
              </a:ext>
            </a:extLst>
          </p:cNvPr>
          <p:cNvSpPr>
            <a:spLocks noGrp="1"/>
          </p:cNvSpPr>
          <p:nvPr>
            <p:ph type="dt" sz="half" idx="10"/>
          </p:nvPr>
        </p:nvSpPr>
        <p:spPr/>
        <p:txBody>
          <a:bodyPr/>
          <a:lstStyle>
            <a:lvl1pPr>
              <a:defRPr/>
            </a:lvl1pPr>
          </a:lstStyle>
          <a:p>
            <a:pPr>
              <a:defRPr/>
            </a:pPr>
            <a:fld id="{DD12D1B1-98CF-42AF-B4A2-2472EFA37DBF}" type="datetimeFigureOut">
              <a:rPr lang="ru-RU"/>
              <a:pPr>
                <a:defRPr/>
              </a:pPr>
              <a:t>09.12.2020</a:t>
            </a:fld>
            <a:endParaRPr lang="ru-RU"/>
          </a:p>
        </p:txBody>
      </p:sp>
      <p:sp>
        <p:nvSpPr>
          <p:cNvPr id="5" name="Нижний колонтитул 4">
            <a:extLst>
              <a:ext uri="{FF2B5EF4-FFF2-40B4-BE49-F238E27FC236}">
                <a16:creationId xmlns:a16="http://schemas.microsoft.com/office/drawing/2014/main" id="{2988FCEF-B8A4-4F94-9371-B27D73330B4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19A7C90-14FF-4E04-9C60-7220D355BA4F}"/>
              </a:ext>
            </a:extLst>
          </p:cNvPr>
          <p:cNvSpPr>
            <a:spLocks noGrp="1"/>
          </p:cNvSpPr>
          <p:nvPr>
            <p:ph type="sldNum" sz="quarter" idx="12"/>
          </p:nvPr>
        </p:nvSpPr>
        <p:spPr/>
        <p:txBody>
          <a:bodyPr/>
          <a:lstStyle>
            <a:lvl1pPr>
              <a:defRPr/>
            </a:lvl1pPr>
          </a:lstStyle>
          <a:p>
            <a:fld id="{A2940A97-32A8-4216-B26A-2C501DB1CDCF}" type="slidenum">
              <a:rPr lang="ru-RU" altLang="en-US"/>
              <a:pPr/>
              <a:t>‹#›</a:t>
            </a:fld>
            <a:endParaRPr lang="ru-RU" altLang="en-US"/>
          </a:p>
        </p:txBody>
      </p:sp>
    </p:spTree>
    <p:extLst>
      <p:ext uri="{BB962C8B-B14F-4D97-AF65-F5344CB8AC3E}">
        <p14:creationId xmlns:p14="http://schemas.microsoft.com/office/powerpoint/2010/main" val="353609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82E301-B436-4451-84BB-356F9D1A82DC}"/>
              </a:ext>
            </a:extLst>
          </p:cNvPr>
          <p:cNvSpPr>
            <a:spLocks noGrp="1"/>
          </p:cNvSpPr>
          <p:nvPr>
            <p:ph type="dt" sz="half" idx="10"/>
          </p:nvPr>
        </p:nvSpPr>
        <p:spPr/>
        <p:txBody>
          <a:bodyPr/>
          <a:lstStyle>
            <a:lvl1pPr>
              <a:defRPr/>
            </a:lvl1pPr>
          </a:lstStyle>
          <a:p>
            <a:pPr>
              <a:defRPr/>
            </a:pPr>
            <a:fld id="{45D8358D-6E1C-4B24-82FE-35B3762997B9}" type="datetimeFigureOut">
              <a:rPr lang="ru-RU"/>
              <a:pPr>
                <a:defRPr/>
              </a:pPr>
              <a:t>09.12.2020</a:t>
            </a:fld>
            <a:endParaRPr lang="ru-RU"/>
          </a:p>
        </p:txBody>
      </p:sp>
      <p:sp>
        <p:nvSpPr>
          <p:cNvPr id="5" name="Нижний колонтитул 4">
            <a:extLst>
              <a:ext uri="{FF2B5EF4-FFF2-40B4-BE49-F238E27FC236}">
                <a16:creationId xmlns:a16="http://schemas.microsoft.com/office/drawing/2014/main" id="{F6BD318D-E364-4E99-909A-821E2AD0F72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54214E0-6EAE-4A07-BAE2-E70E5910D707}"/>
              </a:ext>
            </a:extLst>
          </p:cNvPr>
          <p:cNvSpPr>
            <a:spLocks noGrp="1"/>
          </p:cNvSpPr>
          <p:nvPr>
            <p:ph type="sldNum" sz="quarter" idx="12"/>
          </p:nvPr>
        </p:nvSpPr>
        <p:spPr/>
        <p:txBody>
          <a:bodyPr/>
          <a:lstStyle>
            <a:lvl1pPr>
              <a:defRPr/>
            </a:lvl1pPr>
          </a:lstStyle>
          <a:p>
            <a:fld id="{345CA505-7EBC-4E1D-A9F6-677C4FBF0831}" type="slidenum">
              <a:rPr lang="ru-RU" altLang="en-US"/>
              <a:pPr/>
              <a:t>‹#›</a:t>
            </a:fld>
            <a:endParaRPr lang="ru-RU" altLang="en-US"/>
          </a:p>
        </p:txBody>
      </p:sp>
    </p:spTree>
    <p:extLst>
      <p:ext uri="{BB962C8B-B14F-4D97-AF65-F5344CB8AC3E}">
        <p14:creationId xmlns:p14="http://schemas.microsoft.com/office/powerpoint/2010/main" val="402250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C522D4F-A083-4C06-AAD9-3E91A3A2956A}"/>
              </a:ext>
            </a:extLst>
          </p:cNvPr>
          <p:cNvSpPr>
            <a:spLocks noGrp="1"/>
          </p:cNvSpPr>
          <p:nvPr>
            <p:ph type="dt" sz="half" idx="10"/>
          </p:nvPr>
        </p:nvSpPr>
        <p:spPr/>
        <p:txBody>
          <a:bodyPr/>
          <a:lstStyle>
            <a:lvl1pPr>
              <a:defRPr/>
            </a:lvl1pPr>
          </a:lstStyle>
          <a:p>
            <a:pPr>
              <a:defRPr/>
            </a:pPr>
            <a:fld id="{C51AEC7C-3F53-4384-A1CB-CCB36DADD8AD}" type="datetimeFigureOut">
              <a:rPr lang="ru-RU"/>
              <a:pPr>
                <a:defRPr/>
              </a:pPr>
              <a:t>09.12.2020</a:t>
            </a:fld>
            <a:endParaRPr lang="ru-RU"/>
          </a:p>
        </p:txBody>
      </p:sp>
      <p:sp>
        <p:nvSpPr>
          <p:cNvPr id="5" name="Нижний колонтитул 4">
            <a:extLst>
              <a:ext uri="{FF2B5EF4-FFF2-40B4-BE49-F238E27FC236}">
                <a16:creationId xmlns:a16="http://schemas.microsoft.com/office/drawing/2014/main" id="{1A9E0673-1AF9-4935-8278-F730F73E6D0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8D0951D-6560-42F4-AE65-AFF2B9B18442}"/>
              </a:ext>
            </a:extLst>
          </p:cNvPr>
          <p:cNvSpPr>
            <a:spLocks noGrp="1"/>
          </p:cNvSpPr>
          <p:nvPr>
            <p:ph type="sldNum" sz="quarter" idx="12"/>
          </p:nvPr>
        </p:nvSpPr>
        <p:spPr/>
        <p:txBody>
          <a:bodyPr/>
          <a:lstStyle>
            <a:lvl1pPr>
              <a:defRPr/>
            </a:lvl1pPr>
          </a:lstStyle>
          <a:p>
            <a:fld id="{FD1C4AF5-F93D-4DEF-88D6-C83542F4A468}" type="slidenum">
              <a:rPr lang="ru-RU" altLang="en-US"/>
              <a:pPr/>
              <a:t>‹#›</a:t>
            </a:fld>
            <a:endParaRPr lang="ru-RU" altLang="en-US"/>
          </a:p>
        </p:txBody>
      </p:sp>
    </p:spTree>
    <p:extLst>
      <p:ext uri="{BB962C8B-B14F-4D97-AF65-F5344CB8AC3E}">
        <p14:creationId xmlns:p14="http://schemas.microsoft.com/office/powerpoint/2010/main" val="29104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86B440D8-EF86-450A-808E-CCBF2C954685}"/>
              </a:ext>
            </a:extLst>
          </p:cNvPr>
          <p:cNvSpPr>
            <a:spLocks noGrp="1"/>
          </p:cNvSpPr>
          <p:nvPr>
            <p:ph type="dt" sz="half" idx="10"/>
          </p:nvPr>
        </p:nvSpPr>
        <p:spPr/>
        <p:txBody>
          <a:bodyPr/>
          <a:lstStyle>
            <a:lvl1pPr>
              <a:defRPr/>
            </a:lvl1pPr>
          </a:lstStyle>
          <a:p>
            <a:pPr>
              <a:defRPr/>
            </a:pPr>
            <a:fld id="{0591C7A1-CAF3-42E7-BC63-7644B7F536B5}" type="datetimeFigureOut">
              <a:rPr lang="ru-RU"/>
              <a:pPr>
                <a:defRPr/>
              </a:pPr>
              <a:t>09.12.2020</a:t>
            </a:fld>
            <a:endParaRPr lang="ru-RU"/>
          </a:p>
        </p:txBody>
      </p:sp>
      <p:sp>
        <p:nvSpPr>
          <p:cNvPr id="6" name="Нижний колонтитул 4">
            <a:extLst>
              <a:ext uri="{FF2B5EF4-FFF2-40B4-BE49-F238E27FC236}">
                <a16:creationId xmlns:a16="http://schemas.microsoft.com/office/drawing/2014/main" id="{0D781CC7-74BF-41E4-97F3-BEF044FC632C}"/>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F8E8C791-3A2C-4358-B98A-58F57C99391D}"/>
              </a:ext>
            </a:extLst>
          </p:cNvPr>
          <p:cNvSpPr>
            <a:spLocks noGrp="1"/>
          </p:cNvSpPr>
          <p:nvPr>
            <p:ph type="sldNum" sz="quarter" idx="12"/>
          </p:nvPr>
        </p:nvSpPr>
        <p:spPr/>
        <p:txBody>
          <a:bodyPr/>
          <a:lstStyle>
            <a:lvl1pPr>
              <a:defRPr/>
            </a:lvl1pPr>
          </a:lstStyle>
          <a:p>
            <a:fld id="{A206BE17-6283-48D3-BD0A-F58E1F4F9EAC}" type="slidenum">
              <a:rPr lang="ru-RU" altLang="en-US"/>
              <a:pPr/>
              <a:t>‹#›</a:t>
            </a:fld>
            <a:endParaRPr lang="ru-RU" altLang="en-US"/>
          </a:p>
        </p:txBody>
      </p:sp>
    </p:spTree>
    <p:extLst>
      <p:ext uri="{BB962C8B-B14F-4D97-AF65-F5344CB8AC3E}">
        <p14:creationId xmlns:p14="http://schemas.microsoft.com/office/powerpoint/2010/main" val="21622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09C86A15-CE4B-4EDA-A1FC-5287FBC6A6BC}"/>
              </a:ext>
            </a:extLst>
          </p:cNvPr>
          <p:cNvSpPr>
            <a:spLocks noGrp="1"/>
          </p:cNvSpPr>
          <p:nvPr>
            <p:ph type="dt" sz="half" idx="10"/>
          </p:nvPr>
        </p:nvSpPr>
        <p:spPr/>
        <p:txBody>
          <a:bodyPr/>
          <a:lstStyle>
            <a:lvl1pPr>
              <a:defRPr/>
            </a:lvl1pPr>
          </a:lstStyle>
          <a:p>
            <a:pPr>
              <a:defRPr/>
            </a:pPr>
            <a:fld id="{57879020-7871-4AD8-9719-BD02C6888A08}" type="datetimeFigureOut">
              <a:rPr lang="ru-RU"/>
              <a:pPr>
                <a:defRPr/>
              </a:pPr>
              <a:t>09.12.2020</a:t>
            </a:fld>
            <a:endParaRPr lang="ru-RU"/>
          </a:p>
        </p:txBody>
      </p:sp>
      <p:sp>
        <p:nvSpPr>
          <p:cNvPr id="8" name="Нижний колонтитул 4">
            <a:extLst>
              <a:ext uri="{FF2B5EF4-FFF2-40B4-BE49-F238E27FC236}">
                <a16:creationId xmlns:a16="http://schemas.microsoft.com/office/drawing/2014/main" id="{DE8782CB-C17D-44C3-B161-8FF91A4EAAED}"/>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632AD7FB-46FD-4949-A930-64BDF135364B}"/>
              </a:ext>
            </a:extLst>
          </p:cNvPr>
          <p:cNvSpPr>
            <a:spLocks noGrp="1"/>
          </p:cNvSpPr>
          <p:nvPr>
            <p:ph type="sldNum" sz="quarter" idx="12"/>
          </p:nvPr>
        </p:nvSpPr>
        <p:spPr/>
        <p:txBody>
          <a:bodyPr/>
          <a:lstStyle>
            <a:lvl1pPr>
              <a:defRPr/>
            </a:lvl1pPr>
          </a:lstStyle>
          <a:p>
            <a:fld id="{06E15C82-2EA4-4587-92B4-9B10B6209494}" type="slidenum">
              <a:rPr lang="ru-RU" altLang="en-US"/>
              <a:pPr/>
              <a:t>‹#›</a:t>
            </a:fld>
            <a:endParaRPr lang="ru-RU" altLang="en-US"/>
          </a:p>
        </p:txBody>
      </p:sp>
    </p:spTree>
    <p:extLst>
      <p:ext uri="{BB962C8B-B14F-4D97-AF65-F5344CB8AC3E}">
        <p14:creationId xmlns:p14="http://schemas.microsoft.com/office/powerpoint/2010/main" val="264792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BD62F934-94BA-4D51-AB06-032162C6FB6F}"/>
              </a:ext>
            </a:extLst>
          </p:cNvPr>
          <p:cNvSpPr>
            <a:spLocks noGrp="1"/>
          </p:cNvSpPr>
          <p:nvPr>
            <p:ph type="dt" sz="half" idx="10"/>
          </p:nvPr>
        </p:nvSpPr>
        <p:spPr/>
        <p:txBody>
          <a:bodyPr/>
          <a:lstStyle>
            <a:lvl1pPr>
              <a:defRPr/>
            </a:lvl1pPr>
          </a:lstStyle>
          <a:p>
            <a:pPr>
              <a:defRPr/>
            </a:pPr>
            <a:fld id="{5CE80EB3-A372-4D7C-ABBF-EC298EEF5099}" type="datetimeFigureOut">
              <a:rPr lang="ru-RU"/>
              <a:pPr>
                <a:defRPr/>
              </a:pPr>
              <a:t>09.12.2020</a:t>
            </a:fld>
            <a:endParaRPr lang="ru-RU"/>
          </a:p>
        </p:txBody>
      </p:sp>
      <p:sp>
        <p:nvSpPr>
          <p:cNvPr id="4" name="Нижний колонтитул 4">
            <a:extLst>
              <a:ext uri="{FF2B5EF4-FFF2-40B4-BE49-F238E27FC236}">
                <a16:creationId xmlns:a16="http://schemas.microsoft.com/office/drawing/2014/main" id="{3D2AEB07-2C36-4A3F-989D-ADE80C1B99DA}"/>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10A76580-4E1E-49AD-8555-77212D74AF1F}"/>
              </a:ext>
            </a:extLst>
          </p:cNvPr>
          <p:cNvSpPr>
            <a:spLocks noGrp="1"/>
          </p:cNvSpPr>
          <p:nvPr>
            <p:ph type="sldNum" sz="quarter" idx="12"/>
          </p:nvPr>
        </p:nvSpPr>
        <p:spPr/>
        <p:txBody>
          <a:bodyPr/>
          <a:lstStyle>
            <a:lvl1pPr>
              <a:defRPr/>
            </a:lvl1pPr>
          </a:lstStyle>
          <a:p>
            <a:fld id="{98D60625-9FA2-4933-9BEE-48E6B1298D25}" type="slidenum">
              <a:rPr lang="ru-RU" altLang="en-US"/>
              <a:pPr/>
              <a:t>‹#›</a:t>
            </a:fld>
            <a:endParaRPr lang="ru-RU" altLang="en-US"/>
          </a:p>
        </p:txBody>
      </p:sp>
    </p:spTree>
    <p:extLst>
      <p:ext uri="{BB962C8B-B14F-4D97-AF65-F5344CB8AC3E}">
        <p14:creationId xmlns:p14="http://schemas.microsoft.com/office/powerpoint/2010/main" val="397860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C17B8197-04F1-4081-B57E-AD58295CA4A9}"/>
              </a:ext>
            </a:extLst>
          </p:cNvPr>
          <p:cNvSpPr>
            <a:spLocks noGrp="1"/>
          </p:cNvSpPr>
          <p:nvPr>
            <p:ph type="dt" sz="half" idx="10"/>
          </p:nvPr>
        </p:nvSpPr>
        <p:spPr/>
        <p:txBody>
          <a:bodyPr/>
          <a:lstStyle>
            <a:lvl1pPr>
              <a:defRPr/>
            </a:lvl1pPr>
          </a:lstStyle>
          <a:p>
            <a:pPr>
              <a:defRPr/>
            </a:pPr>
            <a:fld id="{5F6EC671-3094-4EE1-BF47-24E803DB0D71}" type="datetimeFigureOut">
              <a:rPr lang="ru-RU"/>
              <a:pPr>
                <a:defRPr/>
              </a:pPr>
              <a:t>09.12.2020</a:t>
            </a:fld>
            <a:endParaRPr lang="ru-RU"/>
          </a:p>
        </p:txBody>
      </p:sp>
      <p:sp>
        <p:nvSpPr>
          <p:cNvPr id="3" name="Нижний колонтитул 4">
            <a:extLst>
              <a:ext uri="{FF2B5EF4-FFF2-40B4-BE49-F238E27FC236}">
                <a16:creationId xmlns:a16="http://schemas.microsoft.com/office/drawing/2014/main" id="{8600BAC2-CED2-4F5E-B151-041E460D8CB5}"/>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0A2E0E78-8603-4B5D-AC6F-2E30227BEAC9}"/>
              </a:ext>
            </a:extLst>
          </p:cNvPr>
          <p:cNvSpPr>
            <a:spLocks noGrp="1"/>
          </p:cNvSpPr>
          <p:nvPr>
            <p:ph type="sldNum" sz="quarter" idx="12"/>
          </p:nvPr>
        </p:nvSpPr>
        <p:spPr/>
        <p:txBody>
          <a:bodyPr/>
          <a:lstStyle>
            <a:lvl1pPr>
              <a:defRPr/>
            </a:lvl1pPr>
          </a:lstStyle>
          <a:p>
            <a:fld id="{01BCF2E9-9E16-433F-B909-AA8368685D43}" type="slidenum">
              <a:rPr lang="ru-RU" altLang="en-US"/>
              <a:pPr/>
              <a:t>‹#›</a:t>
            </a:fld>
            <a:endParaRPr lang="ru-RU" altLang="en-US"/>
          </a:p>
        </p:txBody>
      </p:sp>
    </p:spTree>
    <p:extLst>
      <p:ext uri="{BB962C8B-B14F-4D97-AF65-F5344CB8AC3E}">
        <p14:creationId xmlns:p14="http://schemas.microsoft.com/office/powerpoint/2010/main" val="230765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E57F67F5-819E-4975-B4EC-617E9E183548}"/>
              </a:ext>
            </a:extLst>
          </p:cNvPr>
          <p:cNvSpPr>
            <a:spLocks noGrp="1"/>
          </p:cNvSpPr>
          <p:nvPr>
            <p:ph type="dt" sz="half" idx="10"/>
          </p:nvPr>
        </p:nvSpPr>
        <p:spPr/>
        <p:txBody>
          <a:bodyPr/>
          <a:lstStyle>
            <a:lvl1pPr>
              <a:defRPr/>
            </a:lvl1pPr>
          </a:lstStyle>
          <a:p>
            <a:pPr>
              <a:defRPr/>
            </a:pPr>
            <a:fld id="{65DAED7C-1EEF-4540-9C32-D618DD39AE3D}" type="datetimeFigureOut">
              <a:rPr lang="ru-RU"/>
              <a:pPr>
                <a:defRPr/>
              </a:pPr>
              <a:t>09.12.2020</a:t>
            </a:fld>
            <a:endParaRPr lang="ru-RU"/>
          </a:p>
        </p:txBody>
      </p:sp>
      <p:sp>
        <p:nvSpPr>
          <p:cNvPr id="6" name="Нижний колонтитул 4">
            <a:extLst>
              <a:ext uri="{FF2B5EF4-FFF2-40B4-BE49-F238E27FC236}">
                <a16:creationId xmlns:a16="http://schemas.microsoft.com/office/drawing/2014/main" id="{A91694E2-CD17-4D69-B037-5BD1A1F7A5BD}"/>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2406A747-67BD-4D1B-9EB6-907357F12854}"/>
              </a:ext>
            </a:extLst>
          </p:cNvPr>
          <p:cNvSpPr>
            <a:spLocks noGrp="1"/>
          </p:cNvSpPr>
          <p:nvPr>
            <p:ph type="sldNum" sz="quarter" idx="12"/>
          </p:nvPr>
        </p:nvSpPr>
        <p:spPr/>
        <p:txBody>
          <a:bodyPr/>
          <a:lstStyle>
            <a:lvl1pPr>
              <a:defRPr/>
            </a:lvl1pPr>
          </a:lstStyle>
          <a:p>
            <a:fld id="{06607C7E-CB61-4C7B-B2D6-5A3C76A52543}" type="slidenum">
              <a:rPr lang="ru-RU" altLang="en-US"/>
              <a:pPr/>
              <a:t>‹#›</a:t>
            </a:fld>
            <a:endParaRPr lang="ru-RU" altLang="en-US"/>
          </a:p>
        </p:txBody>
      </p:sp>
    </p:spTree>
    <p:extLst>
      <p:ext uri="{BB962C8B-B14F-4D97-AF65-F5344CB8AC3E}">
        <p14:creationId xmlns:p14="http://schemas.microsoft.com/office/powerpoint/2010/main" val="317140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63D3BF8F-A051-4FF3-9F7E-CBFF47C182EF}"/>
              </a:ext>
            </a:extLst>
          </p:cNvPr>
          <p:cNvSpPr>
            <a:spLocks noGrp="1"/>
          </p:cNvSpPr>
          <p:nvPr>
            <p:ph type="dt" sz="half" idx="10"/>
          </p:nvPr>
        </p:nvSpPr>
        <p:spPr/>
        <p:txBody>
          <a:bodyPr/>
          <a:lstStyle>
            <a:lvl1pPr>
              <a:defRPr/>
            </a:lvl1pPr>
          </a:lstStyle>
          <a:p>
            <a:pPr>
              <a:defRPr/>
            </a:pPr>
            <a:fld id="{47C3C83D-E27E-429B-8F34-94C86DA2AF7D}" type="datetimeFigureOut">
              <a:rPr lang="ru-RU"/>
              <a:pPr>
                <a:defRPr/>
              </a:pPr>
              <a:t>09.12.2020</a:t>
            </a:fld>
            <a:endParaRPr lang="ru-RU"/>
          </a:p>
        </p:txBody>
      </p:sp>
      <p:sp>
        <p:nvSpPr>
          <p:cNvPr id="6" name="Нижний колонтитул 4">
            <a:extLst>
              <a:ext uri="{FF2B5EF4-FFF2-40B4-BE49-F238E27FC236}">
                <a16:creationId xmlns:a16="http://schemas.microsoft.com/office/drawing/2014/main" id="{A212A6B0-27D2-4FCF-B465-0AD1C4392F2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127D924-6BBA-4005-88D2-C41D74670807}"/>
              </a:ext>
            </a:extLst>
          </p:cNvPr>
          <p:cNvSpPr>
            <a:spLocks noGrp="1"/>
          </p:cNvSpPr>
          <p:nvPr>
            <p:ph type="sldNum" sz="quarter" idx="12"/>
          </p:nvPr>
        </p:nvSpPr>
        <p:spPr/>
        <p:txBody>
          <a:bodyPr/>
          <a:lstStyle>
            <a:lvl1pPr>
              <a:defRPr/>
            </a:lvl1pPr>
          </a:lstStyle>
          <a:p>
            <a:fld id="{4D51B94E-DBE3-44EF-BDCE-8C92B1A390D5}" type="slidenum">
              <a:rPr lang="ru-RU" altLang="en-US"/>
              <a:pPr/>
              <a:t>‹#›</a:t>
            </a:fld>
            <a:endParaRPr lang="ru-RU" altLang="en-US"/>
          </a:p>
        </p:txBody>
      </p:sp>
    </p:spTree>
    <p:extLst>
      <p:ext uri="{BB962C8B-B14F-4D97-AF65-F5344CB8AC3E}">
        <p14:creationId xmlns:p14="http://schemas.microsoft.com/office/powerpoint/2010/main" val="20164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6D716459-1D1F-4F74-8F53-576A438AB8F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Текст 2">
            <a:extLst>
              <a:ext uri="{FF2B5EF4-FFF2-40B4-BE49-F238E27FC236}">
                <a16:creationId xmlns:a16="http://schemas.microsoft.com/office/drawing/2014/main" id="{47FE632E-1B74-42BA-A28F-76F42E5C526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1D0BC68C-B18E-4116-9969-685247B6CA1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4151EB8-F697-4D9D-9120-23DA6FDD22FF}" type="datetimeFigureOut">
              <a:rPr lang="ru-RU"/>
              <a:pPr>
                <a:defRPr/>
              </a:pPr>
              <a:t>09.12.2020</a:t>
            </a:fld>
            <a:endParaRPr lang="ru-RU"/>
          </a:p>
        </p:txBody>
      </p:sp>
      <p:sp>
        <p:nvSpPr>
          <p:cNvPr id="5" name="Нижний колонтитул 4">
            <a:extLst>
              <a:ext uri="{FF2B5EF4-FFF2-40B4-BE49-F238E27FC236}">
                <a16:creationId xmlns:a16="http://schemas.microsoft.com/office/drawing/2014/main" id="{B591AB9F-4C28-4AC2-A037-729B89C3BAF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72F5E771-BB0C-4005-BF1B-0D1137B8BD3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7BA4238-4196-4358-BFD1-B3C3C9CC98F4}"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Palatino Linotype" panose="02040502050505030304" pitchFamily="18" charset="0"/>
        </a:defRPr>
      </a:lvl2pPr>
      <a:lvl3pPr algn="ctr" rtl="0" fontAlgn="base">
        <a:spcBef>
          <a:spcPct val="0"/>
        </a:spcBef>
        <a:spcAft>
          <a:spcPct val="0"/>
        </a:spcAft>
        <a:defRPr sz="4400">
          <a:solidFill>
            <a:schemeClr val="tx1"/>
          </a:solidFill>
          <a:latin typeface="Palatino Linotype" panose="02040502050505030304" pitchFamily="18" charset="0"/>
        </a:defRPr>
      </a:lvl3pPr>
      <a:lvl4pPr algn="ctr" rtl="0" fontAlgn="base">
        <a:spcBef>
          <a:spcPct val="0"/>
        </a:spcBef>
        <a:spcAft>
          <a:spcPct val="0"/>
        </a:spcAft>
        <a:defRPr sz="4400">
          <a:solidFill>
            <a:schemeClr val="tx1"/>
          </a:solidFill>
          <a:latin typeface="Palatino Linotype" panose="02040502050505030304" pitchFamily="18" charset="0"/>
        </a:defRPr>
      </a:lvl4pPr>
      <a:lvl5pPr algn="ctr" rtl="0" fontAlgn="base">
        <a:spcBef>
          <a:spcPct val="0"/>
        </a:spcBef>
        <a:spcAft>
          <a:spcPct val="0"/>
        </a:spcAft>
        <a:defRPr sz="4400">
          <a:solidFill>
            <a:schemeClr val="tx1"/>
          </a:solidFill>
          <a:latin typeface="Palatino Linotype" panose="02040502050505030304" pitchFamily="18" charset="0"/>
        </a:defRPr>
      </a:lvl5pPr>
      <a:lvl6pPr marL="457200" algn="ctr" rtl="0" fontAlgn="base">
        <a:spcBef>
          <a:spcPct val="0"/>
        </a:spcBef>
        <a:spcAft>
          <a:spcPct val="0"/>
        </a:spcAft>
        <a:defRPr sz="4400">
          <a:solidFill>
            <a:schemeClr val="tx1"/>
          </a:solidFill>
          <a:latin typeface="Palatino Linotype" panose="02040502050505030304" pitchFamily="18" charset="0"/>
        </a:defRPr>
      </a:lvl6pPr>
      <a:lvl7pPr marL="914400" algn="ctr" rtl="0" fontAlgn="base">
        <a:spcBef>
          <a:spcPct val="0"/>
        </a:spcBef>
        <a:spcAft>
          <a:spcPct val="0"/>
        </a:spcAft>
        <a:defRPr sz="4400">
          <a:solidFill>
            <a:schemeClr val="tx1"/>
          </a:solidFill>
          <a:latin typeface="Palatino Linotype" panose="02040502050505030304" pitchFamily="18" charset="0"/>
        </a:defRPr>
      </a:lvl7pPr>
      <a:lvl8pPr marL="1371600" algn="ctr" rtl="0" fontAlgn="base">
        <a:spcBef>
          <a:spcPct val="0"/>
        </a:spcBef>
        <a:spcAft>
          <a:spcPct val="0"/>
        </a:spcAft>
        <a:defRPr sz="4400">
          <a:solidFill>
            <a:schemeClr val="tx1"/>
          </a:solidFill>
          <a:latin typeface="Palatino Linotype" panose="02040502050505030304" pitchFamily="18" charset="0"/>
        </a:defRPr>
      </a:lvl8pPr>
      <a:lvl9pPr marL="1828800" algn="ctr" rtl="0" fontAlgn="base">
        <a:spcBef>
          <a:spcPct val="0"/>
        </a:spcBef>
        <a:spcAft>
          <a:spcPct val="0"/>
        </a:spcAft>
        <a:defRPr sz="4400">
          <a:solidFill>
            <a:schemeClr val="tx1"/>
          </a:solidFill>
          <a:latin typeface="Palatino Linotype" panose="02040502050505030304" pitchFamily="18"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7.jpeg" /><Relationship Id="rId4" Type="http://schemas.openxmlformats.org/officeDocument/2006/relationships/image" Target="../media/image6.jpeg"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InnoWeb\Desktop\astanaa-fon.jpg">
            <a:extLst>
              <a:ext uri="{FF2B5EF4-FFF2-40B4-BE49-F238E27FC236}">
                <a16:creationId xmlns:a16="http://schemas.microsoft.com/office/drawing/2014/main" id="{4DBABED4-A834-45CC-B52D-8E4BD5739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434FEC3F-7F3A-4C22-8A81-0416739A8875}"/>
              </a:ext>
            </a:extLst>
          </p:cNvPr>
          <p:cNvSpPr>
            <a:spLocks noGrp="1"/>
          </p:cNvSpPr>
          <p:nvPr>
            <p:ph type="ctrTitle"/>
          </p:nvPr>
        </p:nvSpPr>
        <p:spPr/>
        <p:txBody>
          <a:bodyPr rtlCol="0">
            <a:noAutofit/>
          </a:bodyPr>
          <a:lstStyle/>
          <a:p>
            <a:pPr fontAlgn="auto">
              <a:spcAft>
                <a:spcPts val="0"/>
              </a:spcAft>
              <a:defRPr/>
            </a:pPr>
            <a:r>
              <a:rPr lang="kk-KZ" sz="7200" b="1" dirty="0">
                <a:solidFill>
                  <a:srgbClr val="FF0000"/>
                </a:solidFill>
                <a:effectLst>
                  <a:outerShdw blurRad="38100" dist="38100" dir="2700000" algn="tl">
                    <a:srgbClr val="000000">
                      <a:alpha val="43137"/>
                    </a:srgbClr>
                  </a:outerShdw>
                </a:effectLst>
              </a:rPr>
              <a:t> 16 желтоқсан – </a:t>
            </a:r>
            <a:r>
              <a:rPr lang="kk-KZ" sz="6000" b="1" dirty="0">
                <a:solidFill>
                  <a:srgbClr val="FF0000"/>
                </a:solidFill>
                <a:effectLst>
                  <a:outerShdw blurRad="38100" dist="38100" dir="2700000" algn="tl">
                    <a:srgbClr val="000000">
                      <a:alpha val="43137"/>
                    </a:srgbClr>
                  </a:outerShdw>
                </a:effectLst>
              </a:rPr>
              <a:t>Тәуелсіздік күні</a:t>
            </a:r>
            <a:endParaRPr lang="ru-RU" sz="6000" b="1" dirty="0">
              <a:solidFill>
                <a:srgbClr val="FF0000"/>
              </a:solidFill>
              <a:effectLst>
                <a:outerShdw blurRad="38100" dist="38100" dir="2700000" algn="tl">
                  <a:srgbClr val="000000">
                    <a:alpha val="43137"/>
                  </a:srgbClr>
                </a:outerShdw>
              </a:effectLst>
            </a:endParaRPr>
          </a:p>
        </p:txBody>
      </p:sp>
      <p:pic>
        <p:nvPicPr>
          <p:cNvPr id="2052" name="Picture 7" descr="Slides.kz">
            <a:extLst>
              <a:ext uri="{FF2B5EF4-FFF2-40B4-BE49-F238E27FC236}">
                <a16:creationId xmlns:a16="http://schemas.microsoft.com/office/drawing/2014/main" id="{FFC3E3E0-8812-4B9F-BA7A-20F970F51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5303838"/>
            <a:ext cx="34147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Users\InnoWeb\Desktop\астснаа.jpg">
            <a:extLst>
              <a:ext uri="{FF2B5EF4-FFF2-40B4-BE49-F238E27FC236}">
                <a16:creationId xmlns:a16="http://schemas.microsoft.com/office/drawing/2014/main" id="{51937D84-DDFA-491D-981D-0F7B33BCA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Объект 2">
            <a:extLst>
              <a:ext uri="{FF2B5EF4-FFF2-40B4-BE49-F238E27FC236}">
                <a16:creationId xmlns:a16="http://schemas.microsoft.com/office/drawing/2014/main" id="{D448B929-061C-4BE8-A749-26B928AB4DEC}"/>
              </a:ext>
            </a:extLst>
          </p:cNvPr>
          <p:cNvSpPr>
            <a:spLocks noGrp="1"/>
          </p:cNvSpPr>
          <p:nvPr>
            <p:ph idx="1"/>
          </p:nvPr>
        </p:nvSpPr>
        <p:spPr>
          <a:xfrm>
            <a:off x="457200" y="476250"/>
            <a:ext cx="8229600" cy="4525963"/>
          </a:xfrm>
        </p:spPr>
        <p:txBody>
          <a:bodyPr/>
          <a:lstStyle/>
          <a:p>
            <a:pPr marL="0" indent="0" algn="just">
              <a:buFont typeface="Arial" panose="020B0604020202020204" pitchFamily="34" charset="0"/>
              <a:buNone/>
            </a:pPr>
            <a:r>
              <a:rPr lang="ru-RU" altLang="en-US" sz="2400">
                <a:solidFill>
                  <a:srgbClr val="002060"/>
                </a:solidFill>
              </a:rPr>
              <a:t>Тәуелсіздігімізді жариялағаннан бергі мезгіл ішінде көптеген елеулі табыстарға қол жеткіздік. Бұл Президентіміздің жүргізіп отырған парасатты көреген саясатының нәтижесі – Еліміздің тыныштығы мен қауіпсіздігінің, көп ұлтты Қазақстан халқының жарастығы мен ынтымақтастығының арқасында болып отыр.</a:t>
            </a:r>
          </a:p>
        </p:txBody>
      </p:sp>
      <p:pic>
        <p:nvPicPr>
          <p:cNvPr id="11268" name="Picture 2" descr="Картинки по запросу Татулық">
            <a:extLst>
              <a:ext uri="{FF2B5EF4-FFF2-40B4-BE49-F238E27FC236}">
                <a16:creationId xmlns:a16="http://schemas.microsoft.com/office/drawing/2014/main" id="{1095AA3B-F83D-4E0F-B797-AA63A4040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852738"/>
            <a:ext cx="685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Users\InnoWeb\Desktop\астснаа.jpg">
            <a:extLst>
              <a:ext uri="{FF2B5EF4-FFF2-40B4-BE49-F238E27FC236}">
                <a16:creationId xmlns:a16="http://schemas.microsoft.com/office/drawing/2014/main" id="{6059264A-72B9-46BA-8F70-F0AAE362B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Объект 2">
            <a:extLst>
              <a:ext uri="{FF2B5EF4-FFF2-40B4-BE49-F238E27FC236}">
                <a16:creationId xmlns:a16="http://schemas.microsoft.com/office/drawing/2014/main" id="{0E8A7197-2557-4541-826F-A524A7B20674}"/>
              </a:ext>
            </a:extLst>
          </p:cNvPr>
          <p:cNvSpPr>
            <a:spLocks noGrp="1"/>
          </p:cNvSpPr>
          <p:nvPr>
            <p:ph idx="1"/>
          </p:nvPr>
        </p:nvSpPr>
        <p:spPr/>
        <p:txBody>
          <a:bodyPr/>
          <a:lstStyle/>
          <a:p>
            <a:pPr marL="0" indent="0" algn="just">
              <a:buFont typeface="Arial" panose="020B0604020202020204" pitchFamily="34" charset="0"/>
              <a:buNone/>
            </a:pPr>
            <a:r>
              <a:rPr lang="ru-RU" altLang="en-US">
                <a:solidFill>
                  <a:srgbClr val="002060"/>
                </a:solidFill>
              </a:rPr>
              <a:t>Еліміздің тәуелсіздігі мен мемлекеттілігінің орныға түсуі, ұлттық қауіпсіздігі, экономикамыздың жедел қарқынмен дами беруі, Қазақстан халықтарының өз болашақтарына деген берік сенімі, қазіргі замандағы өркениетті қауымдастық ортасында іргелі елге айналуы – стратегиялық негізгі бағыттарды құрайды.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Users\InnoWeb\Desktop\астснаа.jpg">
            <a:extLst>
              <a:ext uri="{FF2B5EF4-FFF2-40B4-BE49-F238E27FC236}">
                <a16:creationId xmlns:a16="http://schemas.microsoft.com/office/drawing/2014/main" id="{76B9842D-1C77-497E-87D3-4592BF7F4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a:extLst>
              <a:ext uri="{FF2B5EF4-FFF2-40B4-BE49-F238E27FC236}">
                <a16:creationId xmlns:a16="http://schemas.microsoft.com/office/drawing/2014/main" id="{CD20A0BF-509E-4403-AF38-760B154ABB2F}"/>
              </a:ext>
            </a:extLst>
          </p:cNvPr>
          <p:cNvSpPr>
            <a:spLocks noGrp="1"/>
          </p:cNvSpPr>
          <p:nvPr>
            <p:ph idx="1"/>
          </p:nvPr>
        </p:nvSpPr>
        <p:spPr/>
        <p:txBody>
          <a:bodyPr rtlCol="0">
            <a:normAutofit/>
          </a:bodyPr>
          <a:lstStyle/>
          <a:p>
            <a:pPr marL="0" indent="0" algn="ctr" fontAlgn="auto">
              <a:spcAft>
                <a:spcPts val="0"/>
              </a:spcAft>
              <a:buFont typeface="Arial" panose="020B0604020202020204" pitchFamily="34" charset="0"/>
              <a:buNone/>
              <a:defRPr/>
            </a:pPr>
            <a:r>
              <a:rPr lang="ru-RU" sz="4000" b="1" i="1" dirty="0" err="1">
                <a:solidFill>
                  <a:srgbClr val="FF0000"/>
                </a:solidFill>
                <a:effectLst>
                  <a:outerShdw blurRad="38100" dist="38100" dir="2700000" algn="tl">
                    <a:srgbClr val="000000">
                      <a:alpha val="43137"/>
                    </a:srgbClr>
                  </a:outerShdw>
                </a:effectLst>
              </a:rPr>
              <a:t>Сіздерді</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келе</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жатқан</a:t>
            </a:r>
            <a:r>
              <a:rPr lang="ru-RU" sz="4000" b="1" i="1" dirty="0">
                <a:solidFill>
                  <a:srgbClr val="FF0000"/>
                </a:solidFill>
                <a:effectLst>
                  <a:outerShdw blurRad="38100" dist="38100" dir="2700000" algn="tl">
                    <a:srgbClr val="000000">
                      <a:alpha val="43137"/>
                    </a:srgbClr>
                  </a:outerShdw>
                </a:effectLst>
              </a:rPr>
              <a:t> 16 </a:t>
            </a:r>
            <a:r>
              <a:rPr lang="ru-RU" sz="4000" b="1" i="1" dirty="0" err="1">
                <a:solidFill>
                  <a:srgbClr val="FF0000"/>
                </a:solidFill>
                <a:effectLst>
                  <a:outerShdw blurRad="38100" dist="38100" dir="2700000" algn="tl">
                    <a:srgbClr val="000000">
                      <a:alpha val="43137"/>
                    </a:srgbClr>
                  </a:outerShdw>
                </a:effectLst>
              </a:rPr>
              <a:t>желтоқсан</a:t>
            </a:r>
            <a:r>
              <a:rPr lang="ru-RU" sz="4000" b="1" i="1" dirty="0">
                <a:solidFill>
                  <a:srgbClr val="FF0000"/>
                </a:solidFill>
                <a:effectLst>
                  <a:outerShdw blurRad="38100" dist="38100" dir="2700000" algn="tl">
                    <a:srgbClr val="000000">
                      <a:alpha val="43137"/>
                    </a:srgbClr>
                  </a:outerShdw>
                </a:effectLst>
              </a:rPr>
              <a:t> – </a:t>
            </a:r>
            <a:r>
              <a:rPr lang="ru-RU" sz="4000" b="1" i="1" dirty="0" err="1">
                <a:solidFill>
                  <a:srgbClr val="FF0000"/>
                </a:solidFill>
                <a:effectLst>
                  <a:outerShdw blurRad="38100" dist="38100" dir="2700000" algn="tl">
                    <a:srgbClr val="000000">
                      <a:alpha val="43137"/>
                    </a:srgbClr>
                  </a:outerShdw>
                </a:effectLst>
              </a:rPr>
              <a:t>Қазақстан</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Республикасының</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Тәуелсіздігі</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күні</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мерекесімен</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шын</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жүректен</a:t>
            </a:r>
            <a:r>
              <a:rPr lang="ru-RU" sz="4000" b="1" i="1" dirty="0">
                <a:solidFill>
                  <a:srgbClr val="FF0000"/>
                </a:solidFill>
                <a:effectLst>
                  <a:outerShdw blurRad="38100" dist="38100" dir="2700000" algn="tl">
                    <a:srgbClr val="000000">
                      <a:alpha val="43137"/>
                    </a:srgbClr>
                  </a:outerShdw>
                </a:effectLst>
              </a:rPr>
              <a:t> </a:t>
            </a:r>
            <a:r>
              <a:rPr lang="ru-RU" sz="4000" b="1" i="1" dirty="0" err="1">
                <a:solidFill>
                  <a:srgbClr val="FF0000"/>
                </a:solidFill>
                <a:effectLst>
                  <a:outerShdw blurRad="38100" dist="38100" dir="2700000" algn="tl">
                    <a:srgbClr val="000000">
                      <a:alpha val="43137"/>
                    </a:srgbClr>
                  </a:outerShdw>
                </a:effectLst>
              </a:rPr>
              <a:t>құттықтаймын</a:t>
            </a:r>
            <a:r>
              <a:rPr lang="ru-RU" sz="4000" b="1" i="1" dirty="0">
                <a:solidFill>
                  <a:srgbClr val="FF0000"/>
                </a:solidFill>
                <a:effectLst>
                  <a:outerShdw blurRad="38100" dist="38100" dir="2700000" algn="tl">
                    <a:srgbClr val="000000">
                      <a:alpha val="43137"/>
                    </a:srgbClr>
                  </a:outerShdw>
                </a:effectLst>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37D51E8C-838D-4059-AE96-E50F18600CAA}"/>
              </a:ext>
            </a:extLst>
          </p:cNvPr>
          <p:cNvSpPr>
            <a:spLocks noGrp="1"/>
          </p:cNvSpPr>
          <p:nvPr>
            <p:ph type="title"/>
          </p:nvPr>
        </p:nvSpPr>
        <p:spPr/>
        <p:txBody>
          <a:bodyPr/>
          <a:lstStyle/>
          <a:p>
            <a:endParaRPr lang="en-US" altLang="en-US"/>
          </a:p>
        </p:txBody>
      </p:sp>
      <p:pic>
        <p:nvPicPr>
          <p:cNvPr id="14339" name="Picture 4" descr="C:\Users\InnoWeb\Desktop\астснаа.jpg">
            <a:extLst>
              <a:ext uri="{FF2B5EF4-FFF2-40B4-BE49-F238E27FC236}">
                <a16:creationId xmlns:a16="http://schemas.microsoft.com/office/drawing/2014/main" id="{DF008568-9C3F-46B3-A0D9-7E873173D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a:extLst>
              <a:ext uri="{FF2B5EF4-FFF2-40B4-BE49-F238E27FC236}">
                <a16:creationId xmlns:a16="http://schemas.microsoft.com/office/drawing/2014/main" id="{9C8535F3-DF5D-4B21-914B-4202EC588BF5}"/>
              </a:ext>
            </a:extLst>
          </p:cNvPr>
          <p:cNvSpPr>
            <a:spLocks noGrp="1"/>
          </p:cNvSpPr>
          <p:nvPr>
            <p:ph idx="1"/>
          </p:nvPr>
        </p:nvSpPr>
        <p:spPr/>
        <p:txBody>
          <a:bodyPr rtlCol="0">
            <a:normAutofit/>
          </a:bodyPr>
          <a:lstStyle/>
          <a:p>
            <a:pPr marL="0" indent="0" algn="ctr" fontAlgn="auto">
              <a:spcAft>
                <a:spcPts val="0"/>
              </a:spcAft>
              <a:buFont typeface="Arial" panose="020B0604020202020204" pitchFamily="34" charset="0"/>
              <a:buNone/>
              <a:defRPr/>
            </a:pPr>
            <a:r>
              <a:rPr lang="kk-KZ" sz="6600" b="1" dirty="0">
                <a:solidFill>
                  <a:srgbClr val="002060"/>
                </a:solidFill>
                <a:effectLst>
                  <a:outerShdw blurRad="38100" dist="38100" dir="2700000" algn="tl">
                    <a:srgbClr val="000000">
                      <a:alpha val="43137"/>
                    </a:srgbClr>
                  </a:outerShdw>
                </a:effectLst>
              </a:rPr>
              <a:t>Назарларыңызға рақмет!!!</a:t>
            </a:r>
            <a:endParaRPr lang="ru-RU" sz="66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Users\InnoWeb\Desktop\астснаа.jpg">
            <a:extLst>
              <a:ext uri="{FF2B5EF4-FFF2-40B4-BE49-F238E27FC236}">
                <a16:creationId xmlns:a16="http://schemas.microsoft.com/office/drawing/2014/main" id="{C64D51CD-1ECA-4129-85FA-ABF20DC4C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5">
            <a:extLst>
              <a:ext uri="{FF2B5EF4-FFF2-40B4-BE49-F238E27FC236}">
                <a16:creationId xmlns:a16="http://schemas.microsoft.com/office/drawing/2014/main" id="{7F2F387D-DA0D-41F1-B03B-985C6509BA55}"/>
              </a:ext>
            </a:extLst>
          </p:cNvPr>
          <p:cNvSpPr>
            <a:spLocks noGrp="1"/>
          </p:cNvSpPr>
          <p:nvPr>
            <p:ph idx="1"/>
          </p:nvPr>
        </p:nvSpPr>
        <p:spPr>
          <a:xfrm>
            <a:off x="457200" y="476250"/>
            <a:ext cx="8075613" cy="6048375"/>
          </a:xfrm>
        </p:spPr>
        <p:txBody>
          <a:bodyPr rtlCol="0">
            <a:normAutofit/>
          </a:bodyPr>
          <a:lstStyle/>
          <a:p>
            <a:pPr marL="0" indent="0" algn="ctr" fontAlgn="auto">
              <a:spcAft>
                <a:spcPts val="0"/>
              </a:spcAft>
              <a:buFont typeface="Arial" panose="020B0604020202020204" pitchFamily="34" charset="0"/>
              <a:buNone/>
              <a:defRPr/>
            </a:pPr>
            <a:endParaRPr lang="ru-RU" sz="2400" i="1" dirty="0"/>
          </a:p>
          <a:p>
            <a:pPr marL="0" indent="0" algn="ctr" fontAlgn="auto">
              <a:spcAft>
                <a:spcPts val="0"/>
              </a:spcAft>
              <a:buFont typeface="Arial" panose="020B0604020202020204" pitchFamily="34" charset="0"/>
              <a:buNone/>
              <a:defRPr/>
            </a:pPr>
            <a:r>
              <a:rPr lang="ru-RU" sz="2400" i="1" dirty="0">
                <a:solidFill>
                  <a:srgbClr val="002060"/>
                </a:solidFill>
              </a:rPr>
              <a:t>«…</a:t>
            </a:r>
            <a:r>
              <a:rPr lang="ru-RU" sz="2400" i="1" dirty="0" err="1">
                <a:solidFill>
                  <a:srgbClr val="002060"/>
                </a:solidFill>
              </a:rPr>
              <a:t>Уақыт</a:t>
            </a:r>
            <a:r>
              <a:rPr lang="ru-RU" sz="2400" i="1" dirty="0">
                <a:solidFill>
                  <a:srgbClr val="002060"/>
                </a:solidFill>
              </a:rPr>
              <a:t> </a:t>
            </a:r>
            <a:r>
              <a:rPr lang="ru-RU" sz="2400" i="1" dirty="0" err="1">
                <a:solidFill>
                  <a:srgbClr val="002060"/>
                </a:solidFill>
              </a:rPr>
              <a:t>қарқыны</a:t>
            </a:r>
            <a:r>
              <a:rPr lang="ru-RU" sz="2400" i="1" dirty="0">
                <a:solidFill>
                  <a:srgbClr val="002060"/>
                </a:solidFill>
              </a:rPr>
              <a:t> </a:t>
            </a:r>
            <a:r>
              <a:rPr lang="ru-RU" sz="2400" i="1" dirty="0" err="1">
                <a:solidFill>
                  <a:srgbClr val="002060"/>
                </a:solidFill>
              </a:rPr>
              <a:t>зымыран</a:t>
            </a:r>
            <a:r>
              <a:rPr lang="ru-RU" sz="2400" i="1" dirty="0">
                <a:solidFill>
                  <a:srgbClr val="002060"/>
                </a:solidFill>
              </a:rPr>
              <a:t>. </a:t>
            </a:r>
            <a:r>
              <a:rPr lang="ru-RU" sz="2400" i="1" dirty="0" err="1">
                <a:solidFill>
                  <a:srgbClr val="002060"/>
                </a:solidFill>
              </a:rPr>
              <a:t>Күні</a:t>
            </a:r>
            <a:r>
              <a:rPr lang="ru-RU" sz="2400" i="1" dirty="0">
                <a:solidFill>
                  <a:srgbClr val="002060"/>
                </a:solidFill>
              </a:rPr>
              <a:t> </a:t>
            </a:r>
            <a:r>
              <a:rPr lang="ru-RU" sz="2400" i="1" dirty="0" err="1">
                <a:solidFill>
                  <a:srgbClr val="002060"/>
                </a:solidFill>
              </a:rPr>
              <a:t>кеше</a:t>
            </a:r>
            <a:r>
              <a:rPr lang="ru-RU" sz="2400" i="1" dirty="0">
                <a:solidFill>
                  <a:srgbClr val="002060"/>
                </a:solidFill>
              </a:rPr>
              <a:t> </a:t>
            </a:r>
            <a:r>
              <a:rPr lang="ru-RU" sz="2400" i="1" dirty="0" err="1">
                <a:solidFill>
                  <a:srgbClr val="002060"/>
                </a:solidFill>
              </a:rPr>
              <a:t>өткен</a:t>
            </a:r>
            <a:r>
              <a:rPr lang="ru-RU" sz="2400" i="1" dirty="0">
                <a:solidFill>
                  <a:srgbClr val="002060"/>
                </a:solidFill>
              </a:rPr>
              <a:t> </a:t>
            </a:r>
            <a:r>
              <a:rPr lang="ru-RU" sz="2400" i="1" dirty="0" err="1">
                <a:solidFill>
                  <a:srgbClr val="002060"/>
                </a:solidFill>
              </a:rPr>
              <a:t>сияқты</a:t>
            </a:r>
            <a:r>
              <a:rPr lang="ru-RU" sz="2400" i="1" dirty="0">
                <a:solidFill>
                  <a:srgbClr val="002060"/>
                </a:solidFill>
              </a:rPr>
              <a:t> </a:t>
            </a:r>
            <a:r>
              <a:rPr lang="ru-RU" sz="2400" i="1" dirty="0" err="1">
                <a:solidFill>
                  <a:srgbClr val="002060"/>
                </a:solidFill>
              </a:rPr>
              <a:t>уақиғалар</a:t>
            </a:r>
            <a:r>
              <a:rPr lang="ru-RU" sz="2400" i="1" dirty="0">
                <a:solidFill>
                  <a:srgbClr val="002060"/>
                </a:solidFill>
              </a:rPr>
              <a:t> </a:t>
            </a:r>
            <a:r>
              <a:rPr lang="ru-RU" sz="2400" i="1" dirty="0" err="1">
                <a:solidFill>
                  <a:srgbClr val="002060"/>
                </a:solidFill>
              </a:rPr>
              <a:t>бүгінде</a:t>
            </a:r>
            <a:r>
              <a:rPr lang="ru-RU" sz="2400" i="1" dirty="0">
                <a:solidFill>
                  <a:srgbClr val="002060"/>
                </a:solidFill>
              </a:rPr>
              <a:t> </a:t>
            </a:r>
            <a:r>
              <a:rPr lang="ru-RU" sz="2400" i="1" dirty="0" err="1">
                <a:solidFill>
                  <a:srgbClr val="002060"/>
                </a:solidFill>
              </a:rPr>
              <a:t>тарих</a:t>
            </a:r>
            <a:r>
              <a:rPr lang="ru-RU" sz="2400" i="1" dirty="0">
                <a:solidFill>
                  <a:srgbClr val="002060"/>
                </a:solidFill>
              </a:rPr>
              <a:t> </a:t>
            </a:r>
            <a:r>
              <a:rPr lang="ru-RU" sz="2400" i="1" dirty="0" err="1">
                <a:solidFill>
                  <a:srgbClr val="002060"/>
                </a:solidFill>
              </a:rPr>
              <a:t>беттеріне</a:t>
            </a:r>
            <a:r>
              <a:rPr lang="ru-RU" sz="2400" i="1" dirty="0">
                <a:solidFill>
                  <a:srgbClr val="002060"/>
                </a:solidFill>
              </a:rPr>
              <a:t> </a:t>
            </a:r>
            <a:r>
              <a:rPr lang="ru-RU" sz="2400" i="1" dirty="0" err="1">
                <a:solidFill>
                  <a:srgbClr val="002060"/>
                </a:solidFill>
              </a:rPr>
              <a:t>айналып</a:t>
            </a:r>
            <a:r>
              <a:rPr lang="ru-RU" sz="2400" i="1" dirty="0">
                <a:solidFill>
                  <a:srgbClr val="002060"/>
                </a:solidFill>
              </a:rPr>
              <a:t> та </a:t>
            </a:r>
            <a:r>
              <a:rPr lang="ru-RU" sz="2400" i="1" dirty="0" err="1">
                <a:solidFill>
                  <a:srgbClr val="002060"/>
                </a:solidFill>
              </a:rPr>
              <a:t>үлгірді</a:t>
            </a:r>
            <a:r>
              <a:rPr lang="ru-RU" sz="2400" i="1" dirty="0">
                <a:solidFill>
                  <a:srgbClr val="002060"/>
                </a:solidFill>
              </a:rPr>
              <a:t>. </a:t>
            </a:r>
            <a:r>
              <a:rPr lang="ru-RU" sz="2400" i="1" dirty="0" err="1">
                <a:solidFill>
                  <a:srgbClr val="002060"/>
                </a:solidFill>
              </a:rPr>
              <a:t>Бұл</a:t>
            </a:r>
            <a:r>
              <a:rPr lang="ru-RU" sz="2400" i="1" dirty="0">
                <a:solidFill>
                  <a:srgbClr val="002060"/>
                </a:solidFill>
              </a:rPr>
              <a:t> </a:t>
            </a:r>
            <a:r>
              <a:rPr lang="ru-RU" sz="2400" i="1" dirty="0" err="1">
                <a:solidFill>
                  <a:srgbClr val="002060"/>
                </a:solidFill>
              </a:rPr>
              <a:t>жаңа</a:t>
            </a:r>
            <a:r>
              <a:rPr lang="ru-RU" sz="2400" i="1" dirty="0">
                <a:solidFill>
                  <a:srgbClr val="002060"/>
                </a:solidFill>
              </a:rPr>
              <a:t> </a:t>
            </a:r>
            <a:r>
              <a:rPr lang="ru-RU" sz="2400" i="1" dirty="0" err="1">
                <a:solidFill>
                  <a:srgbClr val="002060"/>
                </a:solidFill>
              </a:rPr>
              <a:t>мемлекет</a:t>
            </a:r>
            <a:r>
              <a:rPr lang="ru-RU" sz="2400" i="1" dirty="0">
                <a:solidFill>
                  <a:srgbClr val="002060"/>
                </a:solidFill>
              </a:rPr>
              <a:t> пен </a:t>
            </a:r>
            <a:r>
              <a:rPr lang="ru-RU" sz="2400" i="1" dirty="0" err="1">
                <a:solidFill>
                  <a:srgbClr val="002060"/>
                </a:solidFill>
              </a:rPr>
              <a:t>жаңа</a:t>
            </a:r>
            <a:r>
              <a:rPr lang="ru-RU" sz="2400" i="1" dirty="0">
                <a:solidFill>
                  <a:srgbClr val="002060"/>
                </a:solidFill>
              </a:rPr>
              <a:t> </a:t>
            </a:r>
            <a:r>
              <a:rPr lang="ru-RU" sz="2400" i="1" dirty="0" err="1">
                <a:solidFill>
                  <a:srgbClr val="002060"/>
                </a:solidFill>
              </a:rPr>
              <a:t>қоғамның</a:t>
            </a:r>
            <a:r>
              <a:rPr lang="ru-RU" sz="2400" i="1" dirty="0">
                <a:solidFill>
                  <a:srgbClr val="002060"/>
                </a:solidFill>
              </a:rPr>
              <a:t> </a:t>
            </a:r>
            <a:r>
              <a:rPr lang="ru-RU" sz="2400" i="1" dirty="0" err="1">
                <a:solidFill>
                  <a:srgbClr val="002060"/>
                </a:solidFill>
              </a:rPr>
              <a:t>дүниеге</a:t>
            </a:r>
            <a:r>
              <a:rPr lang="ru-RU" sz="2400" i="1" dirty="0">
                <a:solidFill>
                  <a:srgbClr val="002060"/>
                </a:solidFill>
              </a:rPr>
              <a:t> </a:t>
            </a:r>
            <a:r>
              <a:rPr lang="ru-RU" sz="2400" i="1" dirty="0" err="1">
                <a:solidFill>
                  <a:srgbClr val="002060"/>
                </a:solidFill>
              </a:rPr>
              <a:t>келуінің</a:t>
            </a:r>
            <a:r>
              <a:rPr lang="ru-RU" sz="2400" i="1" dirty="0">
                <a:solidFill>
                  <a:srgbClr val="002060"/>
                </a:solidFill>
              </a:rPr>
              <a:t> </a:t>
            </a:r>
            <a:r>
              <a:rPr lang="ru-RU" sz="2400" i="1" dirty="0" err="1">
                <a:solidFill>
                  <a:srgbClr val="002060"/>
                </a:solidFill>
              </a:rPr>
              <a:t>азапты</a:t>
            </a:r>
            <a:r>
              <a:rPr lang="ru-RU" sz="2400" i="1" dirty="0">
                <a:solidFill>
                  <a:srgbClr val="002060"/>
                </a:solidFill>
              </a:rPr>
              <a:t> </a:t>
            </a:r>
            <a:r>
              <a:rPr lang="ru-RU" sz="2400" i="1" dirty="0" err="1">
                <a:solidFill>
                  <a:srgbClr val="002060"/>
                </a:solidFill>
              </a:rPr>
              <a:t>толғаққа</a:t>
            </a:r>
            <a:r>
              <a:rPr lang="ru-RU" sz="2400" i="1" dirty="0">
                <a:solidFill>
                  <a:srgbClr val="002060"/>
                </a:solidFill>
              </a:rPr>
              <a:t> толы, </a:t>
            </a:r>
            <a:r>
              <a:rPr lang="ru-RU" sz="2400" i="1" dirty="0" err="1">
                <a:solidFill>
                  <a:srgbClr val="002060"/>
                </a:solidFill>
              </a:rPr>
              <a:t>сонымен</a:t>
            </a:r>
            <a:r>
              <a:rPr lang="ru-RU" sz="2400" i="1" dirty="0">
                <a:solidFill>
                  <a:srgbClr val="002060"/>
                </a:solidFill>
              </a:rPr>
              <a:t> </a:t>
            </a:r>
            <a:r>
              <a:rPr lang="ru-RU" sz="2400" i="1" dirty="0" err="1">
                <a:solidFill>
                  <a:srgbClr val="002060"/>
                </a:solidFill>
              </a:rPr>
              <a:t>бірге</a:t>
            </a:r>
            <a:r>
              <a:rPr lang="ru-RU" sz="2400" i="1" dirty="0">
                <a:solidFill>
                  <a:srgbClr val="002060"/>
                </a:solidFill>
              </a:rPr>
              <a:t> </a:t>
            </a:r>
            <a:r>
              <a:rPr lang="ru-RU" sz="2400" i="1" dirty="0" err="1">
                <a:solidFill>
                  <a:srgbClr val="002060"/>
                </a:solidFill>
              </a:rPr>
              <a:t>ғаламат</a:t>
            </a:r>
            <a:r>
              <a:rPr lang="ru-RU" sz="2400" i="1" dirty="0">
                <a:solidFill>
                  <a:srgbClr val="002060"/>
                </a:solidFill>
              </a:rPr>
              <a:t> </a:t>
            </a:r>
            <a:r>
              <a:rPr lang="ru-RU" sz="2400" i="1" dirty="0" err="1">
                <a:solidFill>
                  <a:srgbClr val="002060"/>
                </a:solidFill>
              </a:rPr>
              <a:t>сәті</a:t>
            </a:r>
            <a:r>
              <a:rPr lang="ru-RU" sz="2400" i="1" dirty="0">
                <a:solidFill>
                  <a:srgbClr val="002060"/>
                </a:solidFill>
              </a:rPr>
              <a:t> </a:t>
            </a:r>
            <a:r>
              <a:rPr lang="ru-RU" sz="2400" i="1" dirty="0" err="1">
                <a:solidFill>
                  <a:srgbClr val="002060"/>
                </a:solidFill>
              </a:rPr>
              <a:t>еді</a:t>
            </a:r>
            <a:r>
              <a:rPr lang="ru-RU" sz="2400" i="1" dirty="0">
                <a:solidFill>
                  <a:srgbClr val="002060"/>
                </a:solidFill>
              </a:rPr>
              <a:t>. </a:t>
            </a:r>
            <a:r>
              <a:rPr lang="ru-RU" sz="2400" i="1" dirty="0" err="1">
                <a:solidFill>
                  <a:srgbClr val="002060"/>
                </a:solidFill>
              </a:rPr>
              <a:t>Сол</a:t>
            </a:r>
            <a:r>
              <a:rPr lang="ru-RU" sz="2400" i="1" dirty="0">
                <a:solidFill>
                  <a:srgbClr val="002060"/>
                </a:solidFill>
              </a:rPr>
              <a:t> </a:t>
            </a:r>
            <a:r>
              <a:rPr lang="ru-RU" sz="2400" i="1" dirty="0" err="1">
                <a:solidFill>
                  <a:srgbClr val="002060"/>
                </a:solidFill>
              </a:rPr>
              <a:t>сәт</a:t>
            </a:r>
            <a:r>
              <a:rPr lang="ru-RU" sz="2400" i="1" dirty="0">
                <a:solidFill>
                  <a:srgbClr val="002060"/>
                </a:solidFill>
              </a:rPr>
              <a:t> </a:t>
            </a:r>
            <a:r>
              <a:rPr lang="ru-RU" sz="2400" i="1" dirty="0" err="1">
                <a:solidFill>
                  <a:srgbClr val="002060"/>
                </a:solidFill>
              </a:rPr>
              <a:t>әлі</a:t>
            </a:r>
            <a:r>
              <a:rPr lang="ru-RU" sz="2400" i="1" dirty="0">
                <a:solidFill>
                  <a:srgbClr val="002060"/>
                </a:solidFill>
              </a:rPr>
              <a:t> </a:t>
            </a:r>
            <a:r>
              <a:rPr lang="ru-RU" sz="2400" i="1" dirty="0" err="1">
                <a:solidFill>
                  <a:srgbClr val="002060"/>
                </a:solidFill>
              </a:rPr>
              <a:t>аяқталған</a:t>
            </a:r>
            <a:r>
              <a:rPr lang="ru-RU" sz="2400" i="1" dirty="0">
                <a:solidFill>
                  <a:srgbClr val="002060"/>
                </a:solidFill>
              </a:rPr>
              <a:t> </a:t>
            </a:r>
            <a:r>
              <a:rPr lang="ru-RU" sz="2400" i="1" dirty="0" err="1">
                <a:solidFill>
                  <a:srgbClr val="002060"/>
                </a:solidFill>
              </a:rPr>
              <a:t>жоқ</a:t>
            </a:r>
            <a:r>
              <a:rPr lang="ru-RU" sz="2400" i="1" dirty="0">
                <a:solidFill>
                  <a:srgbClr val="002060"/>
                </a:solidFill>
              </a:rPr>
              <a:t>, </a:t>
            </a:r>
            <a:r>
              <a:rPr lang="ru-RU" sz="2400" i="1" dirty="0" err="1">
                <a:solidFill>
                  <a:srgbClr val="002060"/>
                </a:solidFill>
              </a:rPr>
              <a:t>бірақ</a:t>
            </a:r>
            <a:r>
              <a:rPr lang="ru-RU" sz="2400" i="1" dirty="0">
                <a:solidFill>
                  <a:srgbClr val="002060"/>
                </a:solidFill>
              </a:rPr>
              <a:t> </a:t>
            </a:r>
            <a:r>
              <a:rPr lang="ru-RU" sz="2400" i="1" dirty="0" err="1">
                <a:solidFill>
                  <a:srgbClr val="002060"/>
                </a:solidFill>
              </a:rPr>
              <a:t>ең</a:t>
            </a:r>
            <a:r>
              <a:rPr lang="ru-RU" sz="2400" i="1" dirty="0">
                <a:solidFill>
                  <a:srgbClr val="002060"/>
                </a:solidFill>
              </a:rPr>
              <a:t> </a:t>
            </a:r>
            <a:r>
              <a:rPr lang="ru-RU" sz="2400" i="1" dirty="0" err="1">
                <a:solidFill>
                  <a:srgbClr val="002060"/>
                </a:solidFill>
              </a:rPr>
              <a:t>қиын</a:t>
            </a:r>
            <a:r>
              <a:rPr lang="ru-RU" sz="2400" i="1" dirty="0">
                <a:solidFill>
                  <a:srgbClr val="002060"/>
                </a:solidFill>
              </a:rPr>
              <a:t> </a:t>
            </a:r>
            <a:r>
              <a:rPr lang="ru-RU" sz="2400" i="1" dirty="0" err="1">
                <a:solidFill>
                  <a:srgbClr val="002060"/>
                </a:solidFill>
              </a:rPr>
              <a:t>белестерден</a:t>
            </a:r>
            <a:r>
              <a:rPr lang="ru-RU" sz="2400" i="1" dirty="0">
                <a:solidFill>
                  <a:srgbClr val="002060"/>
                </a:solidFill>
              </a:rPr>
              <a:t> аса </a:t>
            </a:r>
            <a:r>
              <a:rPr lang="ru-RU" sz="2400" i="1" dirty="0" err="1">
                <a:solidFill>
                  <a:srgbClr val="002060"/>
                </a:solidFill>
              </a:rPr>
              <a:t>білдік</a:t>
            </a:r>
            <a:r>
              <a:rPr lang="ru-RU" sz="2400" i="1" dirty="0">
                <a:solidFill>
                  <a:srgbClr val="002060"/>
                </a:solidFill>
              </a:rPr>
              <a:t>. </a:t>
            </a:r>
            <a:r>
              <a:rPr lang="ru-RU" sz="2400" i="1" dirty="0" err="1">
                <a:solidFill>
                  <a:srgbClr val="002060"/>
                </a:solidFill>
              </a:rPr>
              <a:t>Ең</a:t>
            </a:r>
            <a:r>
              <a:rPr lang="ru-RU" sz="2400" i="1" dirty="0">
                <a:solidFill>
                  <a:srgbClr val="002060"/>
                </a:solidFill>
              </a:rPr>
              <a:t> </a:t>
            </a:r>
            <a:r>
              <a:rPr lang="ru-RU" sz="2400" i="1" dirty="0" err="1">
                <a:solidFill>
                  <a:srgbClr val="002060"/>
                </a:solidFill>
              </a:rPr>
              <a:t>қиын</a:t>
            </a:r>
            <a:r>
              <a:rPr lang="ru-RU" sz="2400" i="1" dirty="0">
                <a:solidFill>
                  <a:srgbClr val="002060"/>
                </a:solidFill>
              </a:rPr>
              <a:t> </a:t>
            </a:r>
            <a:r>
              <a:rPr lang="ru-RU" sz="2400" i="1" dirty="0" err="1">
                <a:solidFill>
                  <a:srgbClr val="002060"/>
                </a:solidFill>
              </a:rPr>
              <a:t>жылдар</a:t>
            </a:r>
            <a:r>
              <a:rPr lang="ru-RU" sz="2400" i="1" dirty="0">
                <a:solidFill>
                  <a:srgbClr val="002060"/>
                </a:solidFill>
              </a:rPr>
              <a:t> </a:t>
            </a:r>
            <a:r>
              <a:rPr lang="ru-RU" sz="2400" i="1" dirty="0" err="1">
                <a:solidFill>
                  <a:srgbClr val="002060"/>
                </a:solidFill>
              </a:rPr>
              <a:t>дәл</a:t>
            </a:r>
            <a:r>
              <a:rPr lang="ru-RU" sz="2400" i="1" dirty="0">
                <a:solidFill>
                  <a:srgbClr val="002060"/>
                </a:solidFill>
              </a:rPr>
              <a:t> </a:t>
            </a:r>
            <a:r>
              <a:rPr lang="ru-RU" sz="2400" i="1" dirty="0" err="1">
                <a:solidFill>
                  <a:srgbClr val="002060"/>
                </a:solidFill>
              </a:rPr>
              <a:t>қазір</a:t>
            </a:r>
            <a:r>
              <a:rPr lang="ru-RU" sz="2400" i="1" dirty="0">
                <a:solidFill>
                  <a:srgbClr val="002060"/>
                </a:solidFill>
              </a:rPr>
              <a:t> </a:t>
            </a:r>
            <a:r>
              <a:rPr lang="ru-RU" sz="2400" i="1" dirty="0" err="1">
                <a:solidFill>
                  <a:srgbClr val="002060"/>
                </a:solidFill>
              </a:rPr>
              <a:t>артымызда</a:t>
            </a:r>
            <a:r>
              <a:rPr lang="ru-RU" sz="2400" i="1" dirty="0">
                <a:solidFill>
                  <a:srgbClr val="002060"/>
                </a:solidFill>
              </a:rPr>
              <a:t> </a:t>
            </a:r>
            <a:r>
              <a:rPr lang="ru-RU" sz="2400" i="1" dirty="0" err="1">
                <a:solidFill>
                  <a:srgbClr val="002060"/>
                </a:solidFill>
              </a:rPr>
              <a:t>қалды</a:t>
            </a:r>
            <a:r>
              <a:rPr lang="ru-RU" sz="2400" i="1" dirty="0">
                <a:solidFill>
                  <a:srgbClr val="002060"/>
                </a:solidFill>
              </a:rPr>
              <a:t>, </a:t>
            </a:r>
            <a:r>
              <a:rPr lang="ru-RU" sz="2400" i="1" dirty="0" err="1">
                <a:solidFill>
                  <a:srgbClr val="002060"/>
                </a:solidFill>
              </a:rPr>
              <a:t>сондықтан</a:t>
            </a:r>
            <a:r>
              <a:rPr lang="ru-RU" sz="2400" i="1" dirty="0">
                <a:solidFill>
                  <a:srgbClr val="002060"/>
                </a:solidFill>
              </a:rPr>
              <a:t> да мен </a:t>
            </a:r>
            <a:r>
              <a:rPr lang="ru-RU" sz="2400" i="1" dirty="0" err="1">
                <a:solidFill>
                  <a:srgbClr val="002060"/>
                </a:solidFill>
              </a:rPr>
              <a:t>еліміздің</a:t>
            </a:r>
            <a:r>
              <a:rPr lang="ru-RU" sz="2400" i="1" dirty="0">
                <a:solidFill>
                  <a:srgbClr val="002060"/>
                </a:solidFill>
              </a:rPr>
              <a:t> </a:t>
            </a:r>
            <a:r>
              <a:rPr lang="ru-RU" sz="2400" i="1" dirty="0" err="1">
                <a:solidFill>
                  <a:srgbClr val="002060"/>
                </a:solidFill>
              </a:rPr>
              <a:t>еңсесі</a:t>
            </a:r>
            <a:r>
              <a:rPr lang="ru-RU" sz="2400" i="1" dirty="0">
                <a:solidFill>
                  <a:srgbClr val="002060"/>
                </a:solidFill>
              </a:rPr>
              <a:t> </a:t>
            </a:r>
            <a:r>
              <a:rPr lang="ru-RU" sz="2400" i="1" dirty="0" err="1">
                <a:solidFill>
                  <a:srgbClr val="002060"/>
                </a:solidFill>
              </a:rPr>
              <a:t>биіктей</a:t>
            </a:r>
            <a:r>
              <a:rPr lang="ru-RU" sz="2400" i="1" dirty="0">
                <a:solidFill>
                  <a:srgbClr val="002060"/>
                </a:solidFill>
              </a:rPr>
              <a:t> </a:t>
            </a:r>
            <a:r>
              <a:rPr lang="ru-RU" sz="2400" i="1" dirty="0" err="1">
                <a:solidFill>
                  <a:srgbClr val="002060"/>
                </a:solidFill>
              </a:rPr>
              <a:t>беретініне</a:t>
            </a:r>
            <a:r>
              <a:rPr lang="ru-RU" sz="2400" i="1" dirty="0">
                <a:solidFill>
                  <a:srgbClr val="002060"/>
                </a:solidFill>
              </a:rPr>
              <a:t> </a:t>
            </a:r>
            <a:r>
              <a:rPr lang="ru-RU" sz="2400" i="1" dirty="0" err="1">
                <a:solidFill>
                  <a:srgbClr val="002060"/>
                </a:solidFill>
              </a:rPr>
              <a:t>сенемін</a:t>
            </a:r>
            <a:r>
              <a:rPr lang="ru-RU" sz="2400" i="1" dirty="0">
                <a:solidFill>
                  <a:srgbClr val="002060"/>
                </a:solidFill>
              </a:rPr>
              <a:t>.»</a:t>
            </a:r>
            <a:br>
              <a:rPr lang="ru-RU" sz="2400" i="1" dirty="0">
                <a:solidFill>
                  <a:srgbClr val="002060"/>
                </a:solidFill>
              </a:rPr>
            </a:br>
            <a:endParaRPr lang="ru-RU" sz="2400" i="1" dirty="0">
              <a:solidFill>
                <a:srgbClr val="002060"/>
              </a:solidFill>
            </a:endParaRPr>
          </a:p>
          <a:p>
            <a:pPr marL="0" indent="0" algn="ctr" fontAlgn="auto">
              <a:spcAft>
                <a:spcPts val="0"/>
              </a:spcAft>
              <a:buFont typeface="Arial" panose="020B0604020202020204" pitchFamily="34" charset="0"/>
              <a:buNone/>
              <a:defRPr/>
            </a:pPr>
            <a:r>
              <a:rPr lang="ru-RU" b="1" dirty="0">
                <a:solidFill>
                  <a:srgbClr val="FF0000"/>
                </a:solidFill>
                <a:effectLst>
                  <a:outerShdw blurRad="38100" dist="38100" dir="2700000" algn="tl">
                    <a:srgbClr val="000000">
                      <a:alpha val="43137"/>
                    </a:srgbClr>
                  </a:outerShdw>
                </a:effectLst>
              </a:rPr>
              <a:t>(</a:t>
            </a:r>
            <a:r>
              <a:rPr lang="ru-RU" b="1" dirty="0" err="1">
                <a:solidFill>
                  <a:srgbClr val="FF0000"/>
                </a:solidFill>
                <a:effectLst>
                  <a:outerShdw blurRad="38100" dist="38100" dir="2700000" algn="tl">
                    <a:srgbClr val="000000">
                      <a:alpha val="43137"/>
                    </a:srgbClr>
                  </a:outerShdw>
                </a:effectLst>
              </a:rPr>
              <a:t>Н.Назарбаев</a:t>
            </a:r>
            <a:r>
              <a:rPr lang="ru-RU" b="1" dirty="0">
                <a:solidFill>
                  <a:srgbClr val="FF0000"/>
                </a:solidFill>
                <a:effectLst>
                  <a:outerShdw blurRad="38100" dist="38100" dir="2700000" algn="tl">
                    <a:srgbClr val="000000">
                      <a:alpha val="43137"/>
                    </a:srgbClr>
                  </a:outerShdw>
                </a:effectLst>
              </a:rPr>
              <a:t>)</a:t>
            </a:r>
            <a:br>
              <a:rPr lang="ru-RU" b="1" dirty="0">
                <a:solidFill>
                  <a:srgbClr val="FF0000"/>
                </a:solidFill>
                <a:effectLst>
                  <a:outerShdw blurRad="38100" dist="38100" dir="2700000" algn="tl">
                    <a:srgbClr val="000000">
                      <a:alpha val="43137"/>
                    </a:srgbClr>
                  </a:outerShdw>
                </a:effectLst>
              </a:rPr>
            </a:br>
            <a:br>
              <a:rPr lang="ru-RU" sz="2400" dirty="0">
                <a:solidFill>
                  <a:srgbClr val="FF0000"/>
                </a:solidFill>
              </a:rPr>
            </a:br>
            <a:endParaRPr lang="ru-RU" sz="2400" i="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InnoWeb\Desktop\астснаа.jpg">
            <a:extLst>
              <a:ext uri="{FF2B5EF4-FFF2-40B4-BE49-F238E27FC236}">
                <a16:creationId xmlns:a16="http://schemas.microsoft.com/office/drawing/2014/main" id="{84DAD69F-0660-4F93-83B9-E92CCCE23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Объект 2">
            <a:extLst>
              <a:ext uri="{FF2B5EF4-FFF2-40B4-BE49-F238E27FC236}">
                <a16:creationId xmlns:a16="http://schemas.microsoft.com/office/drawing/2014/main" id="{AB012E31-D804-4BD4-9A0E-AB18C0BE67CC}"/>
              </a:ext>
            </a:extLst>
          </p:cNvPr>
          <p:cNvSpPr>
            <a:spLocks noGrp="1"/>
          </p:cNvSpPr>
          <p:nvPr>
            <p:ph idx="1"/>
          </p:nvPr>
        </p:nvSpPr>
        <p:spPr>
          <a:xfrm>
            <a:off x="468313" y="1125538"/>
            <a:ext cx="8229600" cy="4525962"/>
          </a:xfrm>
        </p:spPr>
        <p:txBody>
          <a:bodyPr/>
          <a:lstStyle/>
          <a:p>
            <a:pPr marL="0" indent="0" algn="just">
              <a:buFont typeface="Arial" panose="020B0604020202020204" pitchFamily="34" charset="0"/>
              <a:buNone/>
            </a:pPr>
            <a:r>
              <a:rPr lang="ru-RU" altLang="en-US">
                <a:solidFill>
                  <a:srgbClr val="002060"/>
                </a:solidFill>
              </a:rPr>
              <a:t>Қазақстан Республикасының Тәуелсіздік күні — тарихы тереңде жатқан елдің жаңа заманда өз алдына қайта егеменді ел болған күні. Тәуелсіздік күні мерекесі әр жылдың 16 желтоқсанында аталып өтеді. Бұл күн ұлттық, мемлекеттік деңгейдегі елеулі мереке болғандықтан 16-17-желтоқсан күндері күнтізбеде демалыс болып табылады.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Users\InnoWeb\Desktop\астснаа.jpg">
            <a:extLst>
              <a:ext uri="{FF2B5EF4-FFF2-40B4-BE49-F238E27FC236}">
                <a16:creationId xmlns:a16="http://schemas.microsoft.com/office/drawing/2014/main" id="{7CD7162D-5790-4DE6-B328-657FD9FB6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Объект 2">
            <a:extLst>
              <a:ext uri="{FF2B5EF4-FFF2-40B4-BE49-F238E27FC236}">
                <a16:creationId xmlns:a16="http://schemas.microsoft.com/office/drawing/2014/main" id="{45BF3BD8-720F-4354-AA63-8EA238562053}"/>
              </a:ext>
            </a:extLst>
          </p:cNvPr>
          <p:cNvSpPr>
            <a:spLocks noGrp="1"/>
          </p:cNvSpPr>
          <p:nvPr>
            <p:ph idx="1"/>
          </p:nvPr>
        </p:nvSpPr>
        <p:spPr>
          <a:xfrm>
            <a:off x="539750" y="476250"/>
            <a:ext cx="8229600" cy="4525963"/>
          </a:xfrm>
        </p:spPr>
        <p:txBody>
          <a:bodyPr/>
          <a:lstStyle/>
          <a:p>
            <a:pPr marL="0" indent="0">
              <a:buFont typeface="Arial" panose="020B0604020202020204" pitchFamily="34" charset="0"/>
              <a:buNone/>
            </a:pPr>
            <a:r>
              <a:rPr lang="ru-RU" altLang="en-US" sz="2400"/>
              <a:t>Жыл сайын республика азаматтарының арасында мәдениет қайраткерлері, әлеуметтік саладағы ерекше қызметімен көзге түскен мамандар, әскери шенділер мен офицерлер, құқық қорғау саласының қызметкерлері және ел өміріндегі белсенді өзге де сала өкілдері елеулі еңбек еткендері үшін мемлекеттік марапаттармен (наградалар) марапатталады. </a:t>
            </a:r>
          </a:p>
        </p:txBody>
      </p:sp>
      <p:pic>
        <p:nvPicPr>
          <p:cNvPr id="3074" name="Picture 2" descr="Картинки по запросу 16 декабря награда">
            <a:extLst>
              <a:ext uri="{FF2B5EF4-FFF2-40B4-BE49-F238E27FC236}">
                <a16:creationId xmlns:a16="http://schemas.microsoft.com/office/drawing/2014/main" id="{1AEA244D-39EC-472A-BFD9-60F7C3955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5" b="8788"/>
          <a:stretch/>
        </p:blipFill>
        <p:spPr bwMode="auto">
          <a:xfrm>
            <a:off x="1200894" y="3140968"/>
            <a:ext cx="6827490" cy="3442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InnoWeb\Desktop\астснаа.jpg">
            <a:extLst>
              <a:ext uri="{FF2B5EF4-FFF2-40B4-BE49-F238E27FC236}">
                <a16:creationId xmlns:a16="http://schemas.microsoft.com/office/drawing/2014/main" id="{48E5AD12-2DAD-4B9B-9D2A-86B322FB0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BEEBFF60-22DC-4B97-A798-0629EC23A5A8}"/>
              </a:ext>
            </a:extLst>
          </p:cNvPr>
          <p:cNvSpPr>
            <a:spLocks noGrp="1"/>
          </p:cNvSpPr>
          <p:nvPr>
            <p:ph type="title"/>
          </p:nvPr>
        </p:nvSpPr>
        <p:spPr/>
        <p:txBody>
          <a:bodyPr rtlCol="0">
            <a:normAutofit/>
          </a:bodyPr>
          <a:lstStyle/>
          <a:p>
            <a:pPr fontAlgn="auto">
              <a:spcAft>
                <a:spcPts val="0"/>
              </a:spcAft>
              <a:defRPr/>
            </a:pPr>
            <a:r>
              <a:rPr lang="ru-RU" sz="5400" b="1" dirty="0" err="1">
                <a:solidFill>
                  <a:srgbClr val="FF0000"/>
                </a:solidFill>
                <a:effectLst>
                  <a:outerShdw blurRad="38100" dist="38100" dir="2700000" algn="tl">
                    <a:srgbClr val="000000">
                      <a:alpha val="43137"/>
                    </a:srgbClr>
                  </a:outerShdw>
                </a:effectLst>
              </a:rPr>
              <a:t>Тарихы</a:t>
            </a:r>
            <a:endParaRPr lang="ru-RU" sz="5400" b="1" dirty="0">
              <a:solidFill>
                <a:srgbClr val="FF0000"/>
              </a:solidFill>
              <a:effectLst>
                <a:outerShdw blurRad="38100" dist="38100" dir="2700000" algn="tl">
                  <a:srgbClr val="000000">
                    <a:alpha val="43137"/>
                  </a:srgbClr>
                </a:outerShdw>
              </a:effectLst>
            </a:endParaRPr>
          </a:p>
        </p:txBody>
      </p:sp>
      <p:sp>
        <p:nvSpPr>
          <p:cNvPr id="6148" name="Объект 2">
            <a:extLst>
              <a:ext uri="{FF2B5EF4-FFF2-40B4-BE49-F238E27FC236}">
                <a16:creationId xmlns:a16="http://schemas.microsoft.com/office/drawing/2014/main" id="{28DA565E-28B0-4DF3-BA44-16D6349842DF}"/>
              </a:ext>
            </a:extLst>
          </p:cNvPr>
          <p:cNvSpPr>
            <a:spLocks noGrp="1"/>
          </p:cNvSpPr>
          <p:nvPr>
            <p:ph idx="1"/>
          </p:nvPr>
        </p:nvSpPr>
        <p:spPr>
          <a:xfrm>
            <a:off x="457200" y="1341438"/>
            <a:ext cx="4114800" cy="5183187"/>
          </a:xfrm>
        </p:spPr>
        <p:txBody>
          <a:bodyPr/>
          <a:lstStyle/>
          <a:p>
            <a:pPr marL="0" indent="0" algn="just">
              <a:buFont typeface="Arial" panose="020B0604020202020204" pitchFamily="34" charset="0"/>
              <a:buNone/>
            </a:pPr>
            <a:r>
              <a:rPr lang="ru-RU" altLang="en-US" sz="2200">
                <a:solidFill>
                  <a:srgbClr val="002060"/>
                </a:solidFill>
              </a:rPr>
              <a:t>1991 жылы КСРО ыдырап, Одақтың құрамындағы елдер өз алдарына жеке мемлекет болып жатты. Солардың қатарында Қазақстан да болды. 1991 жылы 16-желтоқсанда Қазақстанның Жоғарғы Кеңесі “Тәуелсіздік пен мемлекеттің егемендігі туралы” заңды қабылдады. Ескеретіні, Қазақстан КСРО құрамындағы елдердің арасында ең соңғысы болып Тәуелсіздігі туралы заңды қабылдады.</a:t>
            </a:r>
          </a:p>
        </p:txBody>
      </p:sp>
      <p:pic>
        <p:nvPicPr>
          <p:cNvPr id="6149" name="Picture 2" descr="Картинки по запросу 16 декабря история">
            <a:extLst>
              <a:ext uri="{FF2B5EF4-FFF2-40B4-BE49-F238E27FC236}">
                <a16:creationId xmlns:a16="http://schemas.microsoft.com/office/drawing/2014/main" id="{4493E85C-1A3C-45BC-8F85-C8005D778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449" r="17700"/>
          <a:stretch>
            <a:fillRect/>
          </a:stretch>
        </p:blipFill>
        <p:spPr bwMode="auto">
          <a:xfrm>
            <a:off x="4643438" y="1484313"/>
            <a:ext cx="39020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Users\InnoWeb\Desktop\астснаа.jpg">
            <a:extLst>
              <a:ext uri="{FF2B5EF4-FFF2-40B4-BE49-F238E27FC236}">
                <a16:creationId xmlns:a16="http://schemas.microsoft.com/office/drawing/2014/main" id="{29443DB2-3A3C-40C7-A8AF-894DBE603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Объект 2">
            <a:extLst>
              <a:ext uri="{FF2B5EF4-FFF2-40B4-BE49-F238E27FC236}">
                <a16:creationId xmlns:a16="http://schemas.microsoft.com/office/drawing/2014/main" id="{0933F795-75E6-472E-ADAB-834669FC098E}"/>
              </a:ext>
            </a:extLst>
          </p:cNvPr>
          <p:cNvSpPr>
            <a:spLocks noGrp="1"/>
          </p:cNvSpPr>
          <p:nvPr>
            <p:ph idx="1"/>
          </p:nvPr>
        </p:nvSpPr>
        <p:spPr>
          <a:xfrm>
            <a:off x="684213" y="549275"/>
            <a:ext cx="7775575" cy="4525963"/>
          </a:xfrm>
        </p:spPr>
        <p:txBody>
          <a:bodyPr/>
          <a:lstStyle/>
          <a:p>
            <a:pPr marL="0" indent="0" algn="just">
              <a:buFont typeface="Arial" panose="020B0604020202020204" pitchFamily="34" charset="0"/>
              <a:buNone/>
            </a:pPr>
            <a:r>
              <a:rPr lang="ru-RU" altLang="en-US" sz="2800"/>
              <a:t>Қазақстанның Тәуелсіздігін ресми түрде ең алғаш болып мұхиттың арғы жағында жатқан Америка Құрама Штаттары мойындады, екінші болып айдаһардай айбарлы Қытай, сонан соң Ұлыбритания мойындады. Оның артынан Моңғолия, Франция, Жапония, Оңтүстік Корея және Иран Ислам мемлекеті мойындады.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InnoWeb\Desktop\астснаа.jpg">
            <a:extLst>
              <a:ext uri="{FF2B5EF4-FFF2-40B4-BE49-F238E27FC236}">
                <a16:creationId xmlns:a16="http://schemas.microsoft.com/office/drawing/2014/main" id="{6755270C-FE44-4B4D-B807-23B7774D5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Объект 2">
            <a:extLst>
              <a:ext uri="{FF2B5EF4-FFF2-40B4-BE49-F238E27FC236}">
                <a16:creationId xmlns:a16="http://schemas.microsoft.com/office/drawing/2014/main" id="{B214CBE4-D9C0-419F-B7A8-65B9CB550153}"/>
              </a:ext>
            </a:extLst>
          </p:cNvPr>
          <p:cNvSpPr>
            <a:spLocks noGrp="1"/>
          </p:cNvSpPr>
          <p:nvPr>
            <p:ph idx="1"/>
          </p:nvPr>
        </p:nvSpPr>
        <p:spPr>
          <a:xfrm>
            <a:off x="4500563" y="981075"/>
            <a:ext cx="3959225" cy="5832475"/>
          </a:xfrm>
        </p:spPr>
        <p:txBody>
          <a:bodyPr/>
          <a:lstStyle/>
          <a:p>
            <a:pPr marL="0" indent="0" algn="just">
              <a:buFont typeface="Arial" panose="020B0604020202020204" pitchFamily="34" charset="0"/>
              <a:buNone/>
            </a:pPr>
            <a:r>
              <a:rPr lang="ru-RU" altLang="en-US" sz="2400">
                <a:solidFill>
                  <a:srgbClr val="002060"/>
                </a:solidFill>
              </a:rPr>
              <a:t>Бізді бұл күнге дейін жеткізген ұмытылмас оқиғалар – ел қорғау соғыстары, ұлт-азаттық көтерілістері, қандай ауыртпалықты да көтере білген, жасымайтын асқақ жігерлі рухы, қайтпайтын табандылығы – өшпес өнеге, өлмес мұра ретінде сақталуға тиіс.</a:t>
            </a:r>
          </a:p>
        </p:txBody>
      </p:sp>
      <p:pic>
        <p:nvPicPr>
          <p:cNvPr id="8196" name="Picture 2" descr="Картинки по запросу 16 желтоқсан тарихы">
            <a:extLst>
              <a:ext uri="{FF2B5EF4-FFF2-40B4-BE49-F238E27FC236}">
                <a16:creationId xmlns:a16="http://schemas.microsoft.com/office/drawing/2014/main" id="{732D9508-82EE-4271-8F62-23E6BE5A1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195" t="11678" r="16440"/>
          <a:stretch>
            <a:fillRect/>
          </a:stretch>
        </p:blipFill>
        <p:spPr bwMode="auto">
          <a:xfrm>
            <a:off x="684213" y="566738"/>
            <a:ext cx="36512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Картинки по запросу 16 желтоқсан тарихы">
            <a:extLst>
              <a:ext uri="{FF2B5EF4-FFF2-40B4-BE49-F238E27FC236}">
                <a16:creationId xmlns:a16="http://schemas.microsoft.com/office/drawing/2014/main" id="{27892708-0C40-4107-95BE-A9BD57FCF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3518" r="24318" b="2287"/>
          <a:stretch>
            <a:fillRect/>
          </a:stretch>
        </p:blipFill>
        <p:spPr bwMode="auto">
          <a:xfrm>
            <a:off x="684213" y="3698875"/>
            <a:ext cx="36512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Users\InnoWeb\Desktop\астснаа.jpg">
            <a:extLst>
              <a:ext uri="{FF2B5EF4-FFF2-40B4-BE49-F238E27FC236}">
                <a16:creationId xmlns:a16="http://schemas.microsoft.com/office/drawing/2014/main" id="{6CF628CF-691C-4BDA-B968-0087E35CA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Объект 2">
            <a:extLst>
              <a:ext uri="{FF2B5EF4-FFF2-40B4-BE49-F238E27FC236}">
                <a16:creationId xmlns:a16="http://schemas.microsoft.com/office/drawing/2014/main" id="{B7A41089-5843-468C-9C3F-5A98E24CE5C7}"/>
              </a:ext>
            </a:extLst>
          </p:cNvPr>
          <p:cNvSpPr>
            <a:spLocks noGrp="1"/>
          </p:cNvSpPr>
          <p:nvPr>
            <p:ph idx="1"/>
          </p:nvPr>
        </p:nvSpPr>
        <p:spPr>
          <a:xfrm>
            <a:off x="611188" y="476250"/>
            <a:ext cx="7777162" cy="4525963"/>
          </a:xfrm>
        </p:spPr>
        <p:txBody>
          <a:bodyPr/>
          <a:lstStyle/>
          <a:p>
            <a:pPr marL="0" indent="0" algn="just">
              <a:buFont typeface="Arial" panose="020B0604020202020204" pitchFamily="34" charset="0"/>
              <a:buNone/>
            </a:pPr>
            <a:r>
              <a:rPr lang="ru-RU" altLang="en-US" sz="2000">
                <a:solidFill>
                  <a:srgbClr val="002060"/>
                </a:solidFill>
              </a:rPr>
              <a:t>Осылайша бұл тәуелсіздік күнінің оңайлықпен келмегенін білеміз. Елбасымыз өткен дәуірдегі қаһармандық оқиғалардың тізбегін таяудағы Махамбет Өтемісұлының 200 жылдығына арнаған сөзінде: «Ұлы далада бірінен соң бірі толас таппай жүріп жатқан 200-ге тарта көтерілістер эстафетасы, біздің бүгінгі тәуелсіздігіміздің бастау көздері» деп бағалаған болатын.</a:t>
            </a:r>
          </a:p>
        </p:txBody>
      </p:sp>
      <p:pic>
        <p:nvPicPr>
          <p:cNvPr id="9220" name="Picture 2" descr="Картинки по запросу 16 желтоқсан тарихы">
            <a:extLst>
              <a:ext uri="{FF2B5EF4-FFF2-40B4-BE49-F238E27FC236}">
                <a16:creationId xmlns:a16="http://schemas.microsoft.com/office/drawing/2014/main" id="{EDAE4EE9-158D-49B5-AC3A-17B72904A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8" t="8151" r="4019" b="4910"/>
          <a:stretch>
            <a:fillRect/>
          </a:stretch>
        </p:blipFill>
        <p:spPr bwMode="auto">
          <a:xfrm>
            <a:off x="1476375" y="2781300"/>
            <a:ext cx="60928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Users\InnoWeb\Desktop\астснаа.jpg">
            <a:extLst>
              <a:ext uri="{FF2B5EF4-FFF2-40B4-BE49-F238E27FC236}">
                <a16:creationId xmlns:a16="http://schemas.microsoft.com/office/drawing/2014/main" id="{91DDAA51-8DC2-4474-B53D-75C5544AA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a:extLst>
              <a:ext uri="{FF2B5EF4-FFF2-40B4-BE49-F238E27FC236}">
                <a16:creationId xmlns:a16="http://schemas.microsoft.com/office/drawing/2014/main" id="{B86D551B-5DD4-469A-A7DC-F2E2503188F2}"/>
              </a:ext>
            </a:extLst>
          </p:cNvPr>
          <p:cNvSpPr>
            <a:spLocks noGrp="1"/>
          </p:cNvSpPr>
          <p:nvPr>
            <p:ph idx="1"/>
          </p:nvPr>
        </p:nvSpPr>
        <p:spPr>
          <a:xfrm>
            <a:off x="457200" y="4187825"/>
            <a:ext cx="8147050" cy="2265363"/>
          </a:xfrm>
        </p:spPr>
        <p:txBody>
          <a:bodyPr rtlCol="0">
            <a:normAutofit fontScale="92500" lnSpcReduction="10000"/>
          </a:bodyPr>
          <a:lstStyle/>
          <a:p>
            <a:pPr marL="0" indent="0" algn="just" fontAlgn="auto">
              <a:spcAft>
                <a:spcPts val="0"/>
              </a:spcAft>
              <a:buFont typeface="Arial" panose="020B0604020202020204" pitchFamily="34" charset="0"/>
              <a:buNone/>
              <a:defRPr/>
            </a:pPr>
            <a:r>
              <a:rPr lang="ru-RU" sz="2400" dirty="0" err="1"/>
              <a:t>Елдің</a:t>
            </a:r>
            <a:r>
              <a:rPr lang="ru-RU" sz="2400" dirty="0"/>
              <a:t> </a:t>
            </a:r>
            <a:r>
              <a:rPr lang="ru-RU" sz="2400" dirty="0" err="1"/>
              <a:t>біртұтастығы</a:t>
            </a:r>
            <a:r>
              <a:rPr lang="ru-RU" sz="2400" dirty="0"/>
              <a:t> мен </a:t>
            </a:r>
            <a:r>
              <a:rPr lang="ru-RU" sz="2400" dirty="0" err="1"/>
              <a:t>тыныштығын</a:t>
            </a:r>
            <a:r>
              <a:rPr lang="ru-RU" sz="2400" dirty="0"/>
              <a:t> </a:t>
            </a:r>
            <a:r>
              <a:rPr lang="ru-RU" sz="2400" dirty="0" err="1"/>
              <a:t>сақтауға</a:t>
            </a:r>
            <a:r>
              <a:rPr lang="ru-RU" sz="2400" dirty="0"/>
              <a:t> бар </a:t>
            </a:r>
            <a:r>
              <a:rPr lang="ru-RU" sz="2400" dirty="0" err="1"/>
              <a:t>өмірін</a:t>
            </a:r>
            <a:r>
              <a:rPr lang="ru-RU" sz="2400" dirty="0"/>
              <a:t> </a:t>
            </a:r>
            <a:r>
              <a:rPr lang="ru-RU" sz="2400" dirty="0" err="1"/>
              <a:t>сарп</a:t>
            </a:r>
            <a:r>
              <a:rPr lang="ru-RU" sz="2400" dirty="0"/>
              <a:t> </a:t>
            </a:r>
            <a:r>
              <a:rPr lang="ru-RU" sz="2400" dirty="0" err="1"/>
              <a:t>еткен</a:t>
            </a:r>
            <a:r>
              <a:rPr lang="ru-RU" sz="2400" dirty="0"/>
              <a:t> хан-</a:t>
            </a:r>
            <a:r>
              <a:rPr lang="ru-RU" sz="2400" dirty="0" err="1"/>
              <a:t>сұлтандары</a:t>
            </a:r>
            <a:r>
              <a:rPr lang="ru-RU" sz="2400" dirty="0"/>
              <a:t> мен </a:t>
            </a:r>
            <a:r>
              <a:rPr lang="ru-RU" sz="2400" dirty="0" err="1"/>
              <a:t>батырларын</a:t>
            </a:r>
            <a:r>
              <a:rPr lang="ru-RU" sz="2400" dirty="0"/>
              <a:t> </a:t>
            </a:r>
            <a:r>
              <a:rPr lang="ru-RU" sz="2400" dirty="0" err="1"/>
              <a:t>тарихқа</a:t>
            </a:r>
            <a:r>
              <a:rPr lang="ru-RU" sz="2400" dirty="0"/>
              <a:t> </a:t>
            </a:r>
            <a:r>
              <a:rPr lang="ru-RU" sz="2400" dirty="0" err="1"/>
              <a:t>өлшеусіз</a:t>
            </a:r>
            <a:r>
              <a:rPr lang="ru-RU" sz="2400" dirty="0"/>
              <a:t> </a:t>
            </a:r>
            <a:r>
              <a:rPr lang="ru-RU" sz="2400" dirty="0" err="1"/>
              <a:t>үлес</a:t>
            </a:r>
            <a:r>
              <a:rPr lang="ru-RU" sz="2400" dirty="0"/>
              <a:t> </a:t>
            </a:r>
            <a:r>
              <a:rPr lang="ru-RU" sz="2400" dirty="0" err="1"/>
              <a:t>қосқан</a:t>
            </a:r>
            <a:r>
              <a:rPr lang="ru-RU" sz="2400" dirty="0"/>
              <a:t> </a:t>
            </a:r>
            <a:r>
              <a:rPr lang="ru-RU" sz="2400" dirty="0" err="1"/>
              <a:t>ірі</a:t>
            </a:r>
            <a:r>
              <a:rPr lang="ru-RU" sz="2400" dirty="0"/>
              <a:t> </a:t>
            </a:r>
            <a:r>
              <a:rPr lang="ru-RU" sz="2400" dirty="0" err="1"/>
              <a:t>тұлғалар</a:t>
            </a:r>
            <a:r>
              <a:rPr lang="ru-RU" sz="2400" dirty="0"/>
              <a:t> </a:t>
            </a:r>
            <a:r>
              <a:rPr lang="ru-RU" sz="2400" dirty="0" err="1"/>
              <a:t>ретінде</a:t>
            </a:r>
            <a:r>
              <a:rPr lang="ru-RU" sz="2400" dirty="0"/>
              <a:t> </a:t>
            </a:r>
            <a:r>
              <a:rPr lang="ru-RU" sz="2400" dirty="0" err="1"/>
              <a:t>ардақтап</a:t>
            </a:r>
            <a:r>
              <a:rPr lang="ru-RU" sz="2400" dirty="0"/>
              <a:t>, </a:t>
            </a:r>
            <a:r>
              <a:rPr lang="ru-RU" sz="2400" dirty="0" err="1"/>
              <a:t>олардың</a:t>
            </a:r>
            <a:r>
              <a:rPr lang="ru-RU" sz="2400" dirty="0"/>
              <a:t> </a:t>
            </a:r>
            <a:r>
              <a:rPr lang="ru-RU" sz="2400" dirty="0" err="1"/>
              <a:t>өлмес</a:t>
            </a:r>
            <a:r>
              <a:rPr lang="ru-RU" sz="2400" dirty="0"/>
              <a:t> </a:t>
            </a:r>
            <a:r>
              <a:rPr lang="ru-RU" sz="2400" dirty="0" err="1"/>
              <a:t>рухын</a:t>
            </a:r>
            <a:r>
              <a:rPr lang="ru-RU" sz="2400" dirty="0"/>
              <a:t> </a:t>
            </a:r>
            <a:r>
              <a:rPr lang="ru-RU" sz="2400" dirty="0" err="1"/>
              <a:t>ұлт</a:t>
            </a:r>
            <a:r>
              <a:rPr lang="ru-RU" sz="2400" dirty="0"/>
              <a:t> </a:t>
            </a:r>
            <a:r>
              <a:rPr lang="ru-RU" sz="2400" dirty="0" err="1"/>
              <a:t>мақтанышы</a:t>
            </a:r>
            <a:r>
              <a:rPr lang="ru-RU" sz="2400" dirty="0"/>
              <a:t> </a:t>
            </a:r>
            <a:r>
              <a:rPr lang="ru-RU" sz="2400" dirty="0" err="1"/>
              <a:t>ретінде</a:t>
            </a:r>
            <a:r>
              <a:rPr lang="ru-RU" sz="2400" dirty="0"/>
              <a:t> </a:t>
            </a:r>
            <a:r>
              <a:rPr lang="ru-RU" sz="2400" dirty="0" err="1"/>
              <a:t>күні</a:t>
            </a:r>
            <a:r>
              <a:rPr lang="ru-RU" sz="2400" dirty="0"/>
              <a:t> </a:t>
            </a:r>
            <a:r>
              <a:rPr lang="ru-RU" sz="2400" dirty="0" err="1"/>
              <a:t>бүгінге</a:t>
            </a:r>
            <a:r>
              <a:rPr lang="ru-RU" sz="2400" dirty="0"/>
              <a:t> </a:t>
            </a:r>
            <a:r>
              <a:rPr lang="ru-RU" sz="2400" dirty="0" err="1"/>
              <a:t>дейін</a:t>
            </a:r>
            <a:r>
              <a:rPr lang="ru-RU" sz="2400" dirty="0"/>
              <a:t> </a:t>
            </a:r>
            <a:r>
              <a:rPr lang="ru-RU" sz="2400" dirty="0" err="1"/>
              <a:t>жеткізді</a:t>
            </a:r>
            <a:r>
              <a:rPr lang="ru-RU" sz="2400" dirty="0"/>
              <a:t>. </a:t>
            </a:r>
            <a:r>
              <a:rPr lang="ru-RU" sz="2400" dirty="0" err="1"/>
              <a:t>Бұл</a:t>
            </a:r>
            <a:r>
              <a:rPr lang="ru-RU" sz="2400" dirty="0"/>
              <a:t> </a:t>
            </a:r>
            <a:r>
              <a:rPr lang="ru-RU" sz="2400" dirty="0" err="1"/>
              <a:t>қасиетті</a:t>
            </a:r>
            <a:r>
              <a:rPr lang="ru-RU" sz="2400" dirty="0"/>
              <a:t> </a:t>
            </a:r>
            <a:r>
              <a:rPr lang="ru-RU" sz="2400" dirty="0" err="1"/>
              <a:t>шежіре</a:t>
            </a:r>
            <a:r>
              <a:rPr lang="ru-RU" sz="2400" dirty="0"/>
              <a:t> – </a:t>
            </a:r>
            <a:r>
              <a:rPr lang="ru-RU" sz="2400" dirty="0" err="1"/>
              <a:t>бүгінгі</a:t>
            </a:r>
            <a:r>
              <a:rPr lang="ru-RU" sz="2400" dirty="0"/>
              <a:t> </a:t>
            </a:r>
            <a:r>
              <a:rPr lang="ru-RU" sz="2400" dirty="0" err="1"/>
              <a:t>буын</a:t>
            </a:r>
            <a:r>
              <a:rPr lang="ru-RU" sz="2400" dirty="0"/>
              <a:t> </a:t>
            </a:r>
            <a:r>
              <a:rPr lang="ru-RU" sz="2400" dirty="0" err="1"/>
              <a:t>арқылы</a:t>
            </a:r>
            <a:r>
              <a:rPr lang="ru-RU" sz="2400" dirty="0"/>
              <a:t> </a:t>
            </a:r>
            <a:r>
              <a:rPr lang="ru-RU" sz="2400" dirty="0" err="1"/>
              <a:t>келер</a:t>
            </a:r>
            <a:r>
              <a:rPr lang="ru-RU" sz="2400" dirty="0"/>
              <a:t> </a:t>
            </a:r>
            <a:r>
              <a:rPr lang="ru-RU" sz="2400" dirty="0" err="1"/>
              <a:t>ұрпақтың</a:t>
            </a:r>
            <a:r>
              <a:rPr lang="ru-RU" sz="2400" dirty="0"/>
              <a:t> </a:t>
            </a:r>
            <a:r>
              <a:rPr lang="ru-RU" sz="2400" dirty="0" err="1"/>
              <a:t>бойына</a:t>
            </a:r>
            <a:r>
              <a:rPr lang="ru-RU" sz="2400" dirty="0"/>
              <a:t> </a:t>
            </a:r>
            <a:r>
              <a:rPr lang="ru-RU" sz="2400" dirty="0" err="1"/>
              <a:t>жастайынан</a:t>
            </a:r>
            <a:r>
              <a:rPr lang="ru-RU" sz="2400" dirty="0"/>
              <a:t> </a:t>
            </a:r>
            <a:r>
              <a:rPr lang="ru-RU" sz="2400" dirty="0" err="1"/>
              <a:t>сіңірілетін</a:t>
            </a:r>
            <a:r>
              <a:rPr lang="ru-RU" sz="2400" dirty="0"/>
              <a:t> </a:t>
            </a:r>
            <a:r>
              <a:rPr lang="ru-RU" sz="2400" dirty="0" err="1"/>
              <a:t>баға</a:t>
            </a:r>
            <a:r>
              <a:rPr lang="ru-RU" sz="2400" dirty="0"/>
              <a:t> </a:t>
            </a:r>
            <a:r>
              <a:rPr lang="ru-RU" sz="2400" dirty="0" err="1"/>
              <a:t>жетпес</a:t>
            </a:r>
            <a:r>
              <a:rPr lang="ru-RU" sz="2400" dirty="0"/>
              <a:t> </a:t>
            </a:r>
            <a:r>
              <a:rPr lang="ru-RU" sz="2400" dirty="0" err="1"/>
              <a:t>игілік</a:t>
            </a:r>
            <a:endParaRPr lang="ru-RU" sz="2400" dirty="0"/>
          </a:p>
        </p:txBody>
      </p:sp>
      <p:pic>
        <p:nvPicPr>
          <p:cNvPr id="10244" name="Picture 2" descr="Картинки по запросу 16 желтоқсан тарихы">
            <a:extLst>
              <a:ext uri="{FF2B5EF4-FFF2-40B4-BE49-F238E27FC236}">
                <a16:creationId xmlns:a16="http://schemas.microsoft.com/office/drawing/2014/main" id="{6825F633-917C-4260-BA7F-9D587032D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908" b="22162"/>
          <a:stretch>
            <a:fillRect/>
          </a:stretch>
        </p:blipFill>
        <p:spPr bwMode="auto">
          <a:xfrm>
            <a:off x="971550" y="476250"/>
            <a:ext cx="72009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456</Words>
  <Application>Microsoft Office PowerPoint</Application>
  <PresentationFormat>Экран (4:3)</PresentationFormat>
  <Paragraphs>17</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16 желтоқсан – Тәуелсіздік күні</vt:lpstr>
      <vt:lpstr>Презентация PowerPoint</vt:lpstr>
      <vt:lpstr>Презентация PowerPoint</vt:lpstr>
      <vt:lpstr>Презентация PowerPoint</vt:lpstr>
      <vt:lpstr>Тарихы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желтоқсан – Тәуелсіздік күні</dc:title>
  <dc:creator>InnoWeb</dc:creator>
  <cp:lastModifiedBy>aristanbaevashalkar@mail.ru</cp:lastModifiedBy>
  <cp:revision>6</cp:revision>
  <dcterms:created xsi:type="dcterms:W3CDTF">2017-12-01T05:05:29Z</dcterms:created>
  <dcterms:modified xsi:type="dcterms:W3CDTF">2020-12-09T02:58:14Z</dcterms:modified>
</cp:coreProperties>
</file>