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7559675" cy="1069181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BBE4"/>
    <a:srgbClr val="00FFFF"/>
    <a:srgbClr val="000099"/>
    <a:srgbClr val="FF9999"/>
    <a:srgbClr val="FF00FF"/>
    <a:srgbClr val="FFFF66"/>
    <a:srgbClr val="FF0066"/>
    <a:srgbClr val="0000CC"/>
    <a:srgbClr val="660066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08" autoAdjust="0"/>
    <p:restoredTop sz="94660"/>
  </p:normalViewPr>
  <p:slideViewPr>
    <p:cSldViewPr snapToGrid="0">
      <p:cViewPr>
        <p:scale>
          <a:sx n="30" d="100"/>
          <a:sy n="30" d="100"/>
        </p:scale>
        <p:origin x="211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409" cy="500550"/>
          </a:xfrm>
          <a:prstGeom prst="rect">
            <a:avLst/>
          </a:prstGeom>
        </p:spPr>
        <p:txBody>
          <a:bodyPr vert="horz" lIns="90759" tIns="45380" rIns="90759" bIns="45380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215" y="0"/>
            <a:ext cx="2984409" cy="500550"/>
          </a:xfrm>
          <a:prstGeom prst="rect">
            <a:avLst/>
          </a:prstGeom>
        </p:spPr>
        <p:txBody>
          <a:bodyPr vert="horz" lIns="90759" tIns="45380" rIns="90759" bIns="45380" rtlCol="0"/>
          <a:lstStyle>
            <a:lvl1pPr algn="r">
              <a:defRPr sz="1300"/>
            </a:lvl1pPr>
          </a:lstStyle>
          <a:p>
            <a:fld id="{69C4F394-ACAE-4753-A361-EFFC69333AFE}" type="datetimeFigureOut">
              <a:rPr lang="ru-RU" smtClean="0"/>
              <a:pPr/>
              <a:t>пн 04.07.22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9300"/>
            <a:ext cx="2659063" cy="3762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9" tIns="45380" rIns="90759" bIns="4538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356" y="4759876"/>
            <a:ext cx="5511453" cy="4509602"/>
          </a:xfrm>
          <a:prstGeom prst="rect">
            <a:avLst/>
          </a:prstGeom>
        </p:spPr>
        <p:txBody>
          <a:bodyPr vert="horz" lIns="90759" tIns="45380" rIns="90759" bIns="4538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8196"/>
            <a:ext cx="2984409" cy="500550"/>
          </a:xfrm>
          <a:prstGeom prst="rect">
            <a:avLst/>
          </a:prstGeom>
        </p:spPr>
        <p:txBody>
          <a:bodyPr vert="horz" lIns="90759" tIns="45380" rIns="90759" bIns="45380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215" y="9518196"/>
            <a:ext cx="2984409" cy="500550"/>
          </a:xfrm>
          <a:prstGeom prst="rect">
            <a:avLst/>
          </a:prstGeom>
        </p:spPr>
        <p:txBody>
          <a:bodyPr vert="horz" lIns="90759" tIns="45380" rIns="90759" bIns="45380" rtlCol="0" anchor="b"/>
          <a:lstStyle>
            <a:lvl1pPr algn="r">
              <a:defRPr sz="1300"/>
            </a:lvl1pPr>
          </a:lstStyle>
          <a:p>
            <a:fld id="{F9FCA89E-74E5-4571-A259-B162077512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82A05-AAB4-4CA6-A75B-90DA6B7EE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149D94-99D3-4F80-8415-2658C7A9A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E89AE7-51C8-4C17-8223-86652ED26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пн 04.07.22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C8D0F7-A225-49A7-87D1-1F0DB7E6B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373772-3985-4EB0-8263-AC45EAE9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6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C5293-9CD1-4E53-A000-88B3C5C3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2049C8-CCCF-4501-9FEC-5AFE38CB6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8A8E4-86C0-4365-B365-E472D884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пн 04.07.22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F547A8-A6C3-4CD3-9B31-4FC63BCE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4B544-D2A0-4A98-B735-82598E12F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9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CF741F1-671C-4F15-89DB-89625F6CC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DDFE4A-918A-4DB1-BB36-DF09A345E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F59392-5B61-41F8-B420-D0A22852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пн 04.07.22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56A4E-0D61-47BE-B3FB-5CE07D3A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AA6A2A-224F-43ED-8448-93AC3F6A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3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9E6FB-AB36-4846-8633-8CA588AE5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6D7FAA-9BE4-45EB-9902-A4B92789D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C66219-DFA1-4DB9-84C7-75FA834E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пн 04.07.22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925A3D-D619-4308-A4BF-9CA0CE68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44AAF0-17B8-445E-9992-493FF131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F2BF8-1361-4681-8D0B-F3B1EFFF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353F09-4ACF-49CE-882F-320367E6E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968DE9-8E6E-4D92-95E6-2F4B757E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пн 04.07.22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C55838-DFA7-4BFB-B2D2-2B44EBB4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B9E3DA-1BA2-4965-9E57-F8978D20E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51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416A4-ABCA-4146-BD37-3218C03E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3FC18C-4945-4055-93F5-C2E5EDBEF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A4DAA1-AF65-4C6A-9F26-169AC8F1A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4B1ADD-595C-4059-ACCD-FC20A737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пн 04.07.22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0ADD30-C561-4E2D-A71D-E660FCBB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9786C3-CDCB-4ECA-B59C-5CB0FC2A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6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D3D4D-92FD-410A-8DD7-13DC2DBC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6D621F-5E4E-4DD2-85B3-45448DFD0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BDE7D8-AFB4-428E-95CA-7712CAD17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04C7E1-2FEB-49DE-8BA6-861DDD03B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E6D7F11-32A1-46C0-9FC1-6E0593C84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BBDBBB3-0477-466D-B7AE-F9CB647E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пн 04.07.22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EF3E07E-CDE7-459C-AE0C-00EEBEB4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A76928-100C-4581-9211-A385A8AB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71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B8104-163F-4B0C-929E-988073E85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D9708F-E8F4-475D-B707-765166B3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пн 04.07.22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90E6E0-F0AB-4957-8D76-7994F063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CD69FE-E419-45AC-ACE9-AFDDA520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5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D585C3-4DDC-4214-9DC9-44CE7E64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пн 04.07.22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327ABE-16A1-4922-B55F-C74B6A80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1FA4F7-BC53-45BE-ABD0-5DD33EF3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6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49434E-D4A7-41EF-9469-8A1245B7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399617-2696-4B17-BE69-CDA72B41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FE7748-4A50-4E19-AEF5-622FC7024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0649BE-3125-437D-B57C-C1ED764FC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пн 04.07.22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1D7C18-1EE8-4F02-8C11-828EDE2E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9AB086-CE7F-4DAD-B47C-413B0B95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63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8E568-C8FA-4020-9CAB-025F6CAB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AF3F99-9866-4058-B08C-5A8D389D5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6C7EEB-DD5C-45CC-A9E5-69936419C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ABE60E-2F38-417F-A5B6-2C55C6A3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пн 04.07.22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9E40EF-AD67-467B-9D93-F86F21F7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C1ABEF-5FC6-4E41-B6FE-8A6F8AFA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1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85E91-9990-49C6-8C79-2CF6DEA1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523567-E81A-4C85-86DB-5EA5DCDF7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2EB4F1-76D1-43D9-AC10-F21836AF0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59FA-044F-496A-853D-180F39F5158F}" type="datetimeFigureOut">
              <a:rPr lang="ru-RU" smtClean="0"/>
              <a:pPr/>
              <a:t>пн 04.07.22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76BA23-0110-4593-85B0-79D7D112B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5C2517-84E9-4C24-B233-647474327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6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C5B57A-4AFF-4B91-8304-4EC704A8BA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F98F445-A113-47A5-95B8-C7348B6421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Гранатовый и апельсиновый свежевыжитый сок | Обои для телефона">
            <a:extLst>
              <a:ext uri="{FF2B5EF4-FFF2-40B4-BE49-F238E27FC236}">
                <a16:creationId xmlns:a16="http://schemas.microsoft.com/office/drawing/2014/main" id="{06516AD9-1FE6-44FF-B3C6-A8FAD0093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545590" y="1586545"/>
            <a:ext cx="10691814" cy="7518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9252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Стакан 250мл.">
            <a:extLst>
              <a:ext uri="{FF2B5EF4-FFF2-40B4-BE49-F238E27FC236}">
                <a16:creationId xmlns:a16="http://schemas.microsoft.com/office/drawing/2014/main" id="{578A2D0D-0070-444A-9BC1-9D5873BAC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2" y="0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Стакан 250мл.">
            <a:extLst>
              <a:ext uri="{FF2B5EF4-FFF2-40B4-BE49-F238E27FC236}">
                <a16:creationId xmlns:a16="http://schemas.microsoft.com/office/drawing/2014/main" id="{62C7FE2D-5ED2-48AB-9705-5F1ED7D6D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340" y="-1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Стакан 250мл.">
            <a:extLst>
              <a:ext uri="{FF2B5EF4-FFF2-40B4-BE49-F238E27FC236}">
                <a16:creationId xmlns:a16="http://schemas.microsoft.com/office/drawing/2014/main" id="{E7A72D11-F613-4494-B718-9320FEC9C2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5" y="3484737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Стакан 250мл.">
            <a:extLst>
              <a:ext uri="{FF2B5EF4-FFF2-40B4-BE49-F238E27FC236}">
                <a16:creationId xmlns:a16="http://schemas.microsoft.com/office/drawing/2014/main" id="{8385C6BF-1B06-4AA6-B802-996DE648F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2" y="6969477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Стакан 250мл.">
            <a:extLst>
              <a:ext uri="{FF2B5EF4-FFF2-40B4-BE49-F238E27FC236}">
                <a16:creationId xmlns:a16="http://schemas.microsoft.com/office/drawing/2014/main" id="{F3E24238-D3B1-4E1C-828E-110105D72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339" y="3484737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Стакан 250мл.">
            <a:extLst>
              <a:ext uri="{FF2B5EF4-FFF2-40B4-BE49-F238E27FC236}">
                <a16:creationId xmlns:a16="http://schemas.microsoft.com/office/drawing/2014/main" id="{FD707879-ACB4-4D9C-B0D9-8DC4A8468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622" y="6969476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64E89CAC-7869-4D82-AF16-52B8753123E5}"/>
              </a:ext>
            </a:extLst>
          </p:cNvPr>
          <p:cNvSpPr/>
          <p:nvPr/>
        </p:nvSpPr>
        <p:spPr>
          <a:xfrm>
            <a:off x="979715" y="1175657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Жазды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443B462E-F968-483B-8849-2BC7668D1ECB}"/>
              </a:ext>
            </a:extLst>
          </p:cNvPr>
          <p:cNvSpPr/>
          <p:nvPr/>
        </p:nvSpPr>
        <p:spPr>
          <a:xfrm>
            <a:off x="4767364" y="1208314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Көріп отыр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09D4D074-85B4-40AD-8703-06B94864A449}"/>
              </a:ext>
            </a:extLst>
          </p:cNvPr>
          <p:cNvSpPr/>
          <p:nvPr/>
        </p:nvSpPr>
        <p:spPr>
          <a:xfrm>
            <a:off x="945645" y="4716135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Жүзіп жүр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C9C2D4A2-7B64-481A-8B98-F079E3A66C70}"/>
              </a:ext>
            </a:extLst>
          </p:cNvPr>
          <p:cNvSpPr/>
          <p:nvPr/>
        </p:nvSpPr>
        <p:spPr>
          <a:xfrm>
            <a:off x="4751449" y="4769907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Жүзді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E32D883F-416E-49B1-95DC-7AD2661A9E3B}"/>
              </a:ext>
            </a:extLst>
          </p:cNvPr>
          <p:cNvSpPr/>
          <p:nvPr/>
        </p:nvSpPr>
        <p:spPr>
          <a:xfrm>
            <a:off x="979715" y="8200872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Отыр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F31EA0D4-1B84-42E3-96F8-030910AF069F}"/>
              </a:ext>
            </a:extLst>
          </p:cNvPr>
          <p:cNvSpPr/>
          <p:nvPr/>
        </p:nvSpPr>
        <p:spPr>
          <a:xfrm>
            <a:off x="4734707" y="8200581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Ұшып кетті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60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Стакан 250мл.">
            <a:extLst>
              <a:ext uri="{FF2B5EF4-FFF2-40B4-BE49-F238E27FC236}">
                <a16:creationId xmlns:a16="http://schemas.microsoft.com/office/drawing/2014/main" id="{578A2D0D-0070-444A-9BC1-9D5873BAC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2" y="0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Стакан 250мл.">
            <a:extLst>
              <a:ext uri="{FF2B5EF4-FFF2-40B4-BE49-F238E27FC236}">
                <a16:creationId xmlns:a16="http://schemas.microsoft.com/office/drawing/2014/main" id="{62C7FE2D-5ED2-48AB-9705-5F1ED7D6D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340" y="-1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Стакан 250мл.">
            <a:extLst>
              <a:ext uri="{FF2B5EF4-FFF2-40B4-BE49-F238E27FC236}">
                <a16:creationId xmlns:a16="http://schemas.microsoft.com/office/drawing/2014/main" id="{E7A72D11-F613-4494-B718-9320FEC9C2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5" y="3484737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Стакан 250мл.">
            <a:extLst>
              <a:ext uri="{FF2B5EF4-FFF2-40B4-BE49-F238E27FC236}">
                <a16:creationId xmlns:a16="http://schemas.microsoft.com/office/drawing/2014/main" id="{8385C6BF-1B06-4AA6-B802-996DE648F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2" y="6969477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Стакан 250мл.">
            <a:extLst>
              <a:ext uri="{FF2B5EF4-FFF2-40B4-BE49-F238E27FC236}">
                <a16:creationId xmlns:a16="http://schemas.microsoft.com/office/drawing/2014/main" id="{F3E24238-D3B1-4E1C-828E-110105D72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339" y="3484737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Стакан 250мл.">
            <a:extLst>
              <a:ext uri="{FF2B5EF4-FFF2-40B4-BE49-F238E27FC236}">
                <a16:creationId xmlns:a16="http://schemas.microsoft.com/office/drawing/2014/main" id="{FD707879-ACB4-4D9C-B0D9-8DC4A8468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622" y="6969476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64E89CAC-7869-4D82-AF16-52B8753123E5}"/>
              </a:ext>
            </a:extLst>
          </p:cNvPr>
          <p:cNvSpPr/>
          <p:nvPr/>
        </p:nvSpPr>
        <p:spPr>
          <a:xfrm>
            <a:off x="979715" y="1175657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Ұшты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443B462E-F968-483B-8849-2BC7668D1ECB}"/>
              </a:ext>
            </a:extLst>
          </p:cNvPr>
          <p:cNvSpPr/>
          <p:nvPr/>
        </p:nvSpPr>
        <p:spPr>
          <a:xfrm>
            <a:off x="4767364" y="1208314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Қарап отыр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09D4D074-85B4-40AD-8703-06B94864A449}"/>
              </a:ext>
            </a:extLst>
          </p:cNvPr>
          <p:cNvSpPr/>
          <p:nvPr/>
        </p:nvSpPr>
        <p:spPr>
          <a:xfrm>
            <a:off x="945645" y="4716135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Жазып отыр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C9C2D4A2-7B64-481A-8B98-F079E3A66C70}"/>
              </a:ext>
            </a:extLst>
          </p:cNvPr>
          <p:cNvSpPr/>
          <p:nvPr/>
        </p:nvSpPr>
        <p:spPr>
          <a:xfrm>
            <a:off x="4751449" y="4769907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Барды 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E32D883F-416E-49B1-95DC-7AD2661A9E3B}"/>
              </a:ext>
            </a:extLst>
          </p:cNvPr>
          <p:cNvSpPr/>
          <p:nvPr/>
        </p:nvSpPr>
        <p:spPr>
          <a:xfrm>
            <a:off x="979715" y="8200872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Күлді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F31EA0D4-1B84-42E3-96F8-030910AF069F}"/>
              </a:ext>
            </a:extLst>
          </p:cNvPr>
          <p:cNvSpPr/>
          <p:nvPr/>
        </p:nvSpPr>
        <p:spPr>
          <a:xfrm>
            <a:off x="4734707" y="8200581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Күтіп тұр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092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Стакан 250мл.">
            <a:extLst>
              <a:ext uri="{FF2B5EF4-FFF2-40B4-BE49-F238E27FC236}">
                <a16:creationId xmlns:a16="http://schemas.microsoft.com/office/drawing/2014/main" id="{578A2D0D-0070-444A-9BC1-9D5873BAC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2" y="0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Стакан 250мл.">
            <a:extLst>
              <a:ext uri="{FF2B5EF4-FFF2-40B4-BE49-F238E27FC236}">
                <a16:creationId xmlns:a16="http://schemas.microsoft.com/office/drawing/2014/main" id="{62C7FE2D-5ED2-48AB-9705-5F1ED7D6D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340" y="-1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Стакан 250мл.">
            <a:extLst>
              <a:ext uri="{FF2B5EF4-FFF2-40B4-BE49-F238E27FC236}">
                <a16:creationId xmlns:a16="http://schemas.microsoft.com/office/drawing/2014/main" id="{E7A72D11-F613-4494-B718-9320FEC9C2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5" y="3484737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Стакан 250мл.">
            <a:extLst>
              <a:ext uri="{FF2B5EF4-FFF2-40B4-BE49-F238E27FC236}">
                <a16:creationId xmlns:a16="http://schemas.microsoft.com/office/drawing/2014/main" id="{8385C6BF-1B06-4AA6-B802-996DE648F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2" y="6969477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Стакан 250мл.">
            <a:extLst>
              <a:ext uri="{FF2B5EF4-FFF2-40B4-BE49-F238E27FC236}">
                <a16:creationId xmlns:a16="http://schemas.microsoft.com/office/drawing/2014/main" id="{F3E24238-D3B1-4E1C-828E-110105D72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339" y="3484737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Стакан 250мл.">
            <a:extLst>
              <a:ext uri="{FF2B5EF4-FFF2-40B4-BE49-F238E27FC236}">
                <a16:creationId xmlns:a16="http://schemas.microsoft.com/office/drawing/2014/main" id="{FD707879-ACB4-4D9C-B0D9-8DC4A8468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622" y="6969476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64E89CAC-7869-4D82-AF16-52B8753123E5}"/>
              </a:ext>
            </a:extLst>
          </p:cNvPr>
          <p:cNvSpPr/>
          <p:nvPr/>
        </p:nvSpPr>
        <p:spPr>
          <a:xfrm>
            <a:off x="979715" y="1175657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Биледі 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443B462E-F968-483B-8849-2BC7668D1ECB}"/>
              </a:ext>
            </a:extLst>
          </p:cNvPr>
          <p:cNvSpPr/>
          <p:nvPr/>
        </p:nvSpPr>
        <p:spPr>
          <a:xfrm>
            <a:off x="4767364" y="1208314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Бара жатыр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09D4D074-85B4-40AD-8703-06B94864A449}"/>
              </a:ext>
            </a:extLst>
          </p:cNvPr>
          <p:cNvSpPr/>
          <p:nvPr/>
        </p:nvSpPr>
        <p:spPr>
          <a:xfrm>
            <a:off x="945645" y="4716135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Ойнап жүр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C9C2D4A2-7B64-481A-8B98-F079E3A66C70}"/>
              </a:ext>
            </a:extLst>
          </p:cNvPr>
          <p:cNvSpPr/>
          <p:nvPr/>
        </p:nvSpPr>
        <p:spPr>
          <a:xfrm>
            <a:off x="4751449" y="4769907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Кетті  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E32D883F-416E-49B1-95DC-7AD2661A9E3B}"/>
              </a:ext>
            </a:extLst>
          </p:cNvPr>
          <p:cNvSpPr/>
          <p:nvPr/>
        </p:nvSpPr>
        <p:spPr>
          <a:xfrm>
            <a:off x="979715" y="8200872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Алып барды 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F31EA0D4-1B84-42E3-96F8-030910AF069F}"/>
              </a:ext>
            </a:extLst>
          </p:cNvPr>
          <p:cNvSpPr/>
          <p:nvPr/>
        </p:nvSpPr>
        <p:spPr>
          <a:xfrm>
            <a:off x="4734707" y="8200581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Кетіп қалды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173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Стакан 250мл.">
            <a:extLst>
              <a:ext uri="{FF2B5EF4-FFF2-40B4-BE49-F238E27FC236}">
                <a16:creationId xmlns:a16="http://schemas.microsoft.com/office/drawing/2014/main" id="{578A2D0D-0070-444A-9BC1-9D5873BAC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2" y="0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Стакан 250мл.">
            <a:extLst>
              <a:ext uri="{FF2B5EF4-FFF2-40B4-BE49-F238E27FC236}">
                <a16:creationId xmlns:a16="http://schemas.microsoft.com/office/drawing/2014/main" id="{62C7FE2D-5ED2-48AB-9705-5F1ED7D6D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340" y="-1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Стакан 250мл.">
            <a:extLst>
              <a:ext uri="{FF2B5EF4-FFF2-40B4-BE49-F238E27FC236}">
                <a16:creationId xmlns:a16="http://schemas.microsoft.com/office/drawing/2014/main" id="{E7A72D11-F613-4494-B718-9320FEC9C2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5" y="3484737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Стакан 250мл.">
            <a:extLst>
              <a:ext uri="{FF2B5EF4-FFF2-40B4-BE49-F238E27FC236}">
                <a16:creationId xmlns:a16="http://schemas.microsoft.com/office/drawing/2014/main" id="{8385C6BF-1B06-4AA6-B802-996DE648F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2" y="6969477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Стакан 250мл.">
            <a:extLst>
              <a:ext uri="{FF2B5EF4-FFF2-40B4-BE49-F238E27FC236}">
                <a16:creationId xmlns:a16="http://schemas.microsoft.com/office/drawing/2014/main" id="{F3E24238-D3B1-4E1C-828E-110105D72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339" y="3484737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Стакан 250мл.">
            <a:extLst>
              <a:ext uri="{FF2B5EF4-FFF2-40B4-BE49-F238E27FC236}">
                <a16:creationId xmlns:a16="http://schemas.microsoft.com/office/drawing/2014/main" id="{FD707879-ACB4-4D9C-B0D9-8DC4A8468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622" y="6969476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64E89CAC-7869-4D82-AF16-52B8753123E5}"/>
              </a:ext>
            </a:extLst>
          </p:cNvPr>
          <p:cNvSpPr/>
          <p:nvPr/>
        </p:nvSpPr>
        <p:spPr>
          <a:xfrm>
            <a:off x="979715" y="1175657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Оқыды  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443B462E-F968-483B-8849-2BC7668D1ECB}"/>
              </a:ext>
            </a:extLst>
          </p:cNvPr>
          <p:cNvSpPr/>
          <p:nvPr/>
        </p:nvSpPr>
        <p:spPr>
          <a:xfrm>
            <a:off x="4767364" y="1208314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Күтті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09D4D074-85B4-40AD-8703-06B94864A449}"/>
              </a:ext>
            </a:extLst>
          </p:cNvPr>
          <p:cNvSpPr/>
          <p:nvPr/>
        </p:nvSpPr>
        <p:spPr>
          <a:xfrm>
            <a:off x="945645" y="4716135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Салды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C9C2D4A2-7B64-481A-8B98-F079E3A66C70}"/>
              </a:ext>
            </a:extLst>
          </p:cNvPr>
          <p:cNvSpPr/>
          <p:nvPr/>
        </p:nvSpPr>
        <p:spPr>
          <a:xfrm>
            <a:off x="4751449" y="4769907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Ұшып бара жатыр  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E32D883F-416E-49B1-95DC-7AD2661A9E3B}"/>
              </a:ext>
            </a:extLst>
          </p:cNvPr>
          <p:cNvSpPr/>
          <p:nvPr/>
        </p:nvSpPr>
        <p:spPr>
          <a:xfrm>
            <a:off x="979715" y="8200872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Шауып келе жатыр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F31EA0D4-1B84-42E3-96F8-030910AF069F}"/>
              </a:ext>
            </a:extLst>
          </p:cNvPr>
          <p:cNvSpPr/>
          <p:nvPr/>
        </p:nvSpPr>
        <p:spPr>
          <a:xfrm>
            <a:off x="4734707" y="8200581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Сүзді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605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Стакан 250мл.">
            <a:extLst>
              <a:ext uri="{FF2B5EF4-FFF2-40B4-BE49-F238E27FC236}">
                <a16:creationId xmlns:a16="http://schemas.microsoft.com/office/drawing/2014/main" id="{578A2D0D-0070-444A-9BC1-9D5873BAC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2" y="0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Стакан 250мл.">
            <a:extLst>
              <a:ext uri="{FF2B5EF4-FFF2-40B4-BE49-F238E27FC236}">
                <a16:creationId xmlns:a16="http://schemas.microsoft.com/office/drawing/2014/main" id="{62C7FE2D-5ED2-48AB-9705-5F1ED7D6D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340" y="-1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Стакан 250мл.">
            <a:extLst>
              <a:ext uri="{FF2B5EF4-FFF2-40B4-BE49-F238E27FC236}">
                <a16:creationId xmlns:a16="http://schemas.microsoft.com/office/drawing/2014/main" id="{E7A72D11-F613-4494-B718-9320FEC9C2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5" y="3484737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Стакан 250мл.">
            <a:extLst>
              <a:ext uri="{FF2B5EF4-FFF2-40B4-BE49-F238E27FC236}">
                <a16:creationId xmlns:a16="http://schemas.microsoft.com/office/drawing/2014/main" id="{8385C6BF-1B06-4AA6-B802-996DE648F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2" y="6969477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Стакан 250мл.">
            <a:extLst>
              <a:ext uri="{FF2B5EF4-FFF2-40B4-BE49-F238E27FC236}">
                <a16:creationId xmlns:a16="http://schemas.microsoft.com/office/drawing/2014/main" id="{F3E24238-D3B1-4E1C-828E-110105D72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339" y="3484737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Стакан 250мл.">
            <a:extLst>
              <a:ext uri="{FF2B5EF4-FFF2-40B4-BE49-F238E27FC236}">
                <a16:creationId xmlns:a16="http://schemas.microsoft.com/office/drawing/2014/main" id="{FD707879-ACB4-4D9C-B0D9-8DC4A8468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622" y="6969476"/>
            <a:ext cx="3722335" cy="372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64E89CAC-7869-4D82-AF16-52B8753123E5}"/>
              </a:ext>
            </a:extLst>
          </p:cNvPr>
          <p:cNvSpPr/>
          <p:nvPr/>
        </p:nvSpPr>
        <p:spPr>
          <a:xfrm>
            <a:off x="979715" y="1175657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Сүзіп алды   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443B462E-F968-483B-8849-2BC7668D1ECB}"/>
              </a:ext>
            </a:extLst>
          </p:cNvPr>
          <p:cNvSpPr/>
          <p:nvPr/>
        </p:nvSpPr>
        <p:spPr>
          <a:xfrm>
            <a:off x="4767364" y="1208314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Құйып отыр 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09D4D074-85B4-40AD-8703-06B94864A449}"/>
              </a:ext>
            </a:extLst>
          </p:cNvPr>
          <p:cNvSpPr/>
          <p:nvPr/>
        </p:nvSpPr>
        <p:spPr>
          <a:xfrm>
            <a:off x="945645" y="4716135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Көрді 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C9C2D4A2-7B64-481A-8B98-F079E3A66C70}"/>
              </a:ext>
            </a:extLst>
          </p:cNvPr>
          <p:cNvSpPr/>
          <p:nvPr/>
        </p:nvSpPr>
        <p:spPr>
          <a:xfrm>
            <a:off x="4751449" y="4769907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Жинады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E32D883F-416E-49B1-95DC-7AD2661A9E3B}"/>
              </a:ext>
            </a:extLst>
          </p:cNvPr>
          <p:cNvSpPr/>
          <p:nvPr/>
        </p:nvSpPr>
        <p:spPr>
          <a:xfrm>
            <a:off x="979715" y="8200872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Алдады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F31EA0D4-1B84-42E3-96F8-030910AF069F}"/>
              </a:ext>
            </a:extLst>
          </p:cNvPr>
          <p:cNvSpPr/>
          <p:nvPr/>
        </p:nvSpPr>
        <p:spPr>
          <a:xfrm>
            <a:off x="4734707" y="8200581"/>
            <a:ext cx="1959428" cy="97971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Оқып болды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4329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13534</TotalTime>
  <Words>47</Words>
  <Application>Microsoft Office PowerPoint</Application>
  <PresentationFormat>Произвольный</PresentationFormat>
  <Paragraphs>30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Эльдар Тазабеков</dc:creator>
  <cp:lastModifiedBy>Пользователь</cp:lastModifiedBy>
  <cp:revision>285</cp:revision>
  <cp:lastPrinted>2022-06-11T07:00:57Z</cp:lastPrinted>
  <dcterms:created xsi:type="dcterms:W3CDTF">2017-04-20T05:14:33Z</dcterms:created>
  <dcterms:modified xsi:type="dcterms:W3CDTF">2022-07-04T14:33:54Z</dcterms:modified>
</cp:coreProperties>
</file>