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5"/>
  </p:notesMasterIdLst>
  <p:sldIdLst>
    <p:sldId id="256" r:id="rId2"/>
    <p:sldId id="257" r:id="rId3"/>
    <p:sldId id="258" r:id="rId4"/>
  </p:sldIdLst>
  <p:sldSz cx="7559675" cy="1069181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FF00"/>
    <a:srgbClr val="FBBBE4"/>
    <a:srgbClr val="00CC66"/>
    <a:srgbClr val="0000CC"/>
    <a:srgbClr val="800080"/>
    <a:srgbClr val="660033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68" autoAdjust="0"/>
    <p:restoredTop sz="94660"/>
  </p:normalViewPr>
  <p:slideViewPr>
    <p:cSldViewPr snapToGrid="0">
      <p:cViewPr>
        <p:scale>
          <a:sx n="50" d="100"/>
          <a:sy n="50" d="100"/>
        </p:scale>
        <p:origin x="23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214" y="0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/>
          <a:lstStyle>
            <a:lvl1pPr algn="r">
              <a:defRPr sz="1200"/>
            </a:lvl1pPr>
          </a:lstStyle>
          <a:p>
            <a:fld id="{69C4F394-ACAE-4753-A361-EFFC69333AFE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747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71" tIns="44584" rIns="89171" bIns="445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358" y="4759876"/>
            <a:ext cx="5511453" cy="4509602"/>
          </a:xfrm>
          <a:prstGeom prst="rect">
            <a:avLst/>
          </a:prstGeom>
        </p:spPr>
        <p:txBody>
          <a:bodyPr vert="horz" lIns="89171" tIns="44584" rIns="89171" bIns="4458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214" y="9518197"/>
            <a:ext cx="2984409" cy="500549"/>
          </a:xfrm>
          <a:prstGeom prst="rect">
            <a:avLst/>
          </a:prstGeom>
        </p:spPr>
        <p:txBody>
          <a:bodyPr vert="horz" lIns="89171" tIns="44584" rIns="89171" bIns="44584" rtlCol="0" anchor="b"/>
          <a:lstStyle>
            <a:lvl1pPr algn="r">
              <a:defRPr sz="1200"/>
            </a:lvl1pPr>
          </a:lstStyle>
          <a:p>
            <a:fld id="{F9FCA89E-74E5-4571-A259-B16207751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55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882A05-AAB4-4CA6-A75B-90DA6B7EE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49D94-99D3-4F80-8415-2658C7A9A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E89AE7-51C8-4C17-8223-86652ED26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C8D0F7-A225-49A7-87D1-1F0DB7E6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73772-3985-4EB0-8263-AC45EAE9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C5293-9CD1-4E53-A000-88B3C5C3F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12049C8-CCCF-4501-9FEC-5AFE38CB6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8A8E4-86C0-4365-B365-E472D884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F547A8-A6C3-4CD3-9B31-4FC63BCE0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44B544-D2A0-4A98-B735-82598E12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9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F741F1-671C-4F15-89DB-89625F6CC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DDFE4A-918A-4DB1-BB36-DF09A345E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0F59392-5B61-41F8-B420-D0A2285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E56A4E-0D61-47BE-B3FB-5CE07D3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AA6A2A-224F-43ED-8448-93AC3F6A2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3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9E6FB-AB36-4846-8633-8CA588AE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D7FAA-9BE4-45EB-9902-A4B92789D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C66219-DFA1-4DB9-84C7-75FA834E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925A3D-D619-4308-A4BF-9CA0CE68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44AAF0-17B8-445E-9992-493FF131B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FF2BF8-1361-4681-8D0B-F3B1EFFFD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353F09-4ACF-49CE-882F-320367E6E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968DE9-8E6E-4D92-95E6-2F4B757E9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55838-DFA7-4BFB-B2D2-2B44EBB4E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9E3DA-1BA2-4965-9E57-F8978D20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1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16A4-ABCA-4146-BD37-3218C03E9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3FC18C-4945-4055-93F5-C2E5EDB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A4DAA1-AF65-4C6A-9F26-169AC8F1A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4B1ADD-595C-4059-ACCD-FC20A737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0ADD30-C561-4E2D-A71D-E660FCBB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9786C3-CDCB-4ECA-B59C-5CB0FC2A4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1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CD3D4D-92FD-410A-8DD7-13DC2DBC2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6D621F-5E4E-4DD2-85B3-45448DFD0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BDE7D8-AFB4-428E-95CA-7712CAD17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04C7E1-2FEB-49DE-8BA6-861DDD03B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E6D7F11-32A1-46C0-9FC1-6E0593C84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BDBBB3-0477-466D-B7AE-F9CB647E7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EF3E07E-CDE7-459C-AE0C-00EEBEB4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A76928-100C-4581-9211-A385A8AB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71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B8104-163F-4B0C-929E-988073E85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4D9708F-E8F4-475D-B707-765166B3A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890E6E0-F0AB-4957-8D76-7994F063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CD69FE-E419-45AC-ACE9-AFDDA520B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D585C3-4DDC-4214-9DC9-44CE7E64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4327ABE-16A1-4922-B55F-C74B6A801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1FA4F7-BC53-45BE-ABD0-5DD33EF3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76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49434E-D4A7-41EF-9469-8A1245B7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399617-2696-4B17-BE69-CDA72B41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E7748-4A50-4E19-AEF5-622FC7024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649BE-3125-437D-B57C-C1ED764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1D7C18-1EE8-4F02-8C11-828EDE2E4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9AB086-CE7F-4DAD-B47C-413B0B95B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63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8E568-C8FA-4020-9CAB-025F6CA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AF3F99-9866-4058-B08C-5A8D389D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6C7EEB-DD5C-45CC-A9E5-69936419C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8ABE60E-2F38-417F-A5B6-2C55C6A3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9E40EF-AD67-467B-9D93-F86F21F7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C1ABEF-5FC6-4E41-B6FE-8A6F8AFA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1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85E91-9990-49C6-8C79-2CF6DEA1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523567-E81A-4C85-86DB-5EA5DCDF7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EB4F1-76D1-43D9-AC10-F21836AF0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59FA-044F-496A-853D-180F39F5158F}" type="datetimeFigureOut">
              <a:rPr lang="ru-RU" smtClean="0"/>
              <a:pPr/>
              <a:t>чт 14.07.22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76BA23-0110-4593-85B0-79D7D112B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5C2517-84E9-4C24-B233-647474327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4BA8-1560-44AD-AC2C-EE293E1A19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06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B089C66-6F62-4798-A5E0-A67912E8C41C}"/>
              </a:ext>
            </a:extLst>
          </p:cNvPr>
          <p:cNvSpPr/>
          <p:nvPr/>
        </p:nvSpPr>
        <p:spPr>
          <a:xfrm>
            <a:off x="335597" y="223520"/>
            <a:ext cx="6888480" cy="2885440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Арка 10">
            <a:extLst>
              <a:ext uri="{FF2B5EF4-FFF2-40B4-BE49-F238E27FC236}">
                <a16:creationId xmlns:a16="http://schemas.microsoft.com/office/drawing/2014/main" id="{673BB170-56ED-4C10-9A26-0AADEC6CCA0B}"/>
              </a:ext>
            </a:extLst>
          </p:cNvPr>
          <p:cNvSpPr/>
          <p:nvPr/>
        </p:nvSpPr>
        <p:spPr>
          <a:xfrm>
            <a:off x="813543" y="697832"/>
            <a:ext cx="5967663" cy="3826042"/>
          </a:xfrm>
          <a:prstGeom prst="blockArc">
            <a:avLst>
              <a:gd name="adj1" fmla="val 10800000"/>
              <a:gd name="adj2" fmla="val 0"/>
              <a:gd name="adj3" fmla="val 927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6AA17AE-748C-4309-89F6-0B9A73A597BA}"/>
              </a:ext>
            </a:extLst>
          </p:cNvPr>
          <p:cNvSpPr/>
          <p:nvPr/>
        </p:nvSpPr>
        <p:spPr>
          <a:xfrm>
            <a:off x="335597" y="3666030"/>
            <a:ext cx="6888480" cy="2885440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D83AB36-BE47-4470-A3DF-02E5873A0571}"/>
              </a:ext>
            </a:extLst>
          </p:cNvPr>
          <p:cNvSpPr/>
          <p:nvPr/>
        </p:nvSpPr>
        <p:spPr>
          <a:xfrm>
            <a:off x="335597" y="7180337"/>
            <a:ext cx="6888480" cy="2885440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Фигура, имеющая форму буквы L 14">
            <a:extLst>
              <a:ext uri="{FF2B5EF4-FFF2-40B4-BE49-F238E27FC236}">
                <a16:creationId xmlns:a16="http://schemas.microsoft.com/office/drawing/2014/main" id="{0286B01F-BB5B-43E0-915B-7849B80FD9A1}"/>
              </a:ext>
            </a:extLst>
          </p:cNvPr>
          <p:cNvSpPr/>
          <p:nvPr/>
        </p:nvSpPr>
        <p:spPr>
          <a:xfrm rot="8041381">
            <a:off x="2134981" y="4364377"/>
            <a:ext cx="3324787" cy="3347020"/>
          </a:xfrm>
          <a:prstGeom prst="corner">
            <a:avLst>
              <a:gd name="adj1" fmla="val 13089"/>
              <a:gd name="adj2" fmla="val 1230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мка 16">
            <a:extLst>
              <a:ext uri="{FF2B5EF4-FFF2-40B4-BE49-F238E27FC236}">
                <a16:creationId xmlns:a16="http://schemas.microsoft.com/office/drawing/2014/main" id="{E23B8441-00C6-4B7D-A97B-5D7DC328F064}"/>
              </a:ext>
            </a:extLst>
          </p:cNvPr>
          <p:cNvSpPr/>
          <p:nvPr/>
        </p:nvSpPr>
        <p:spPr>
          <a:xfrm>
            <a:off x="1126142" y="7516151"/>
            <a:ext cx="5342463" cy="2213811"/>
          </a:xfrm>
          <a:prstGeom prst="fram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2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6AA17AE-748C-4309-89F6-0B9A73A597BA}"/>
              </a:ext>
            </a:extLst>
          </p:cNvPr>
          <p:cNvSpPr/>
          <p:nvPr/>
        </p:nvSpPr>
        <p:spPr>
          <a:xfrm>
            <a:off x="335597" y="29718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балалық</a:t>
            </a:r>
            <a:r>
              <a:rPr lang="kk-KZ" sz="44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A0A4CB7-B5FA-495C-AB25-3DC540F1C82B}"/>
              </a:ext>
            </a:extLst>
          </p:cNvPr>
          <p:cNvSpPr/>
          <p:nvPr/>
        </p:nvSpPr>
        <p:spPr>
          <a:xfrm>
            <a:off x="3779837" y="337702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астық 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E9558D9-EEA2-4FE3-8F9C-A37C78E9DA7E}"/>
              </a:ext>
            </a:extLst>
          </p:cNvPr>
          <p:cNvSpPr/>
          <p:nvPr/>
        </p:nvSpPr>
        <p:spPr>
          <a:xfrm>
            <a:off x="360295" y="387136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кітапханада</a:t>
            </a:r>
            <a:endParaRPr lang="ru-RU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BF44E9D-96CA-489C-85F5-76634A785007}"/>
              </a:ext>
            </a:extLst>
          </p:cNvPr>
          <p:cNvSpPr/>
          <p:nvPr/>
        </p:nvSpPr>
        <p:spPr>
          <a:xfrm>
            <a:off x="335597" y="208427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егіншілер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FC64878-1D08-44CD-871C-B4B1AA5A5B48}"/>
              </a:ext>
            </a:extLst>
          </p:cNvPr>
          <p:cNvSpPr/>
          <p:nvPr/>
        </p:nvSpPr>
        <p:spPr>
          <a:xfrm>
            <a:off x="3786571" y="2160479"/>
            <a:ext cx="2954322" cy="12348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адалдық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BC744DE-59FA-460B-B77E-DD571F991A9B}"/>
              </a:ext>
            </a:extLst>
          </p:cNvPr>
          <p:cNvSpPr/>
          <p:nvPr/>
        </p:nvSpPr>
        <p:spPr>
          <a:xfrm>
            <a:off x="3786571" y="3830856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керуеншілер</a:t>
            </a:r>
            <a:r>
              <a:rPr lang="kk-KZ" sz="36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F96406B4-74D1-4786-BCEB-B1910165B3DC}"/>
              </a:ext>
            </a:extLst>
          </p:cNvPr>
          <p:cNvSpPr/>
          <p:nvPr/>
        </p:nvSpPr>
        <p:spPr>
          <a:xfrm>
            <a:off x="487997" y="9007392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қағаз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0104E9A8-3B02-4866-A44A-BC7FAF2B98ED}"/>
              </a:ext>
            </a:extLst>
          </p:cNvPr>
          <p:cNvSpPr/>
          <p:nvPr/>
        </p:nvSpPr>
        <p:spPr>
          <a:xfrm>
            <a:off x="487997" y="744554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жұлдыз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F399F63-77D7-4594-8029-1C47336CF64F}"/>
              </a:ext>
            </a:extLst>
          </p:cNvPr>
          <p:cNvSpPr/>
          <p:nvPr/>
        </p:nvSpPr>
        <p:spPr>
          <a:xfrm>
            <a:off x="430562" y="565845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оқулықтар</a:t>
            </a:r>
            <a:r>
              <a:rPr lang="kk-KZ" sz="4000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0F5436B3-5354-49D2-A20C-3EB97F3666BD}"/>
              </a:ext>
            </a:extLst>
          </p:cNvPr>
          <p:cNvSpPr/>
          <p:nvPr/>
        </p:nvSpPr>
        <p:spPr>
          <a:xfrm>
            <a:off x="3777262" y="7194284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8E2E0B7C-9573-4F0F-9CC7-CB343EE08BF8}"/>
              </a:ext>
            </a:extLst>
          </p:cNvPr>
          <p:cNvSpPr/>
          <p:nvPr/>
        </p:nvSpPr>
        <p:spPr>
          <a:xfrm>
            <a:off x="3779837" y="5501233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әншілер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81A56BF7-F2F1-437A-83BB-D3580CF44BC1}"/>
              </a:ext>
            </a:extLst>
          </p:cNvPr>
          <p:cNvSpPr/>
          <p:nvPr/>
        </p:nvSpPr>
        <p:spPr>
          <a:xfrm>
            <a:off x="3809347" y="896687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асық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96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6AA17AE-748C-4309-89F6-0B9A73A597BA}"/>
              </a:ext>
            </a:extLst>
          </p:cNvPr>
          <p:cNvSpPr/>
          <p:nvPr/>
        </p:nvSpPr>
        <p:spPr>
          <a:xfrm>
            <a:off x="335597" y="29718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әдептілік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A0A4CB7-B5FA-495C-AB25-3DC540F1C82B}"/>
              </a:ext>
            </a:extLst>
          </p:cNvPr>
          <p:cNvSpPr/>
          <p:nvPr/>
        </p:nvSpPr>
        <p:spPr>
          <a:xfrm>
            <a:off x="3779837" y="337702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бағдаршам </a:t>
            </a:r>
            <a:endParaRPr lang="ru-RU" sz="40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E9558D9-EEA2-4FE3-8F9C-A37C78E9DA7E}"/>
              </a:ext>
            </a:extLst>
          </p:cNvPr>
          <p:cNvSpPr/>
          <p:nvPr/>
        </p:nvSpPr>
        <p:spPr>
          <a:xfrm>
            <a:off x="360295" y="387136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жақсылық</a:t>
            </a:r>
            <a:endParaRPr lang="ru-RU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BF44E9D-96CA-489C-85F5-76634A785007}"/>
              </a:ext>
            </a:extLst>
          </p:cNvPr>
          <p:cNvSpPr/>
          <p:nvPr/>
        </p:nvSpPr>
        <p:spPr>
          <a:xfrm>
            <a:off x="335597" y="208427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қойшы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FC64878-1D08-44CD-871C-B4B1AA5A5B48}"/>
              </a:ext>
            </a:extLst>
          </p:cNvPr>
          <p:cNvSpPr/>
          <p:nvPr/>
        </p:nvSpPr>
        <p:spPr>
          <a:xfrm>
            <a:off x="3786571" y="2160479"/>
            <a:ext cx="2954322" cy="12348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ғарыш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BC744DE-59FA-460B-B77E-DD571F991A9B}"/>
              </a:ext>
            </a:extLst>
          </p:cNvPr>
          <p:cNvSpPr/>
          <p:nvPr/>
        </p:nvSpPr>
        <p:spPr>
          <a:xfrm>
            <a:off x="3786571" y="3830856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күзетші</a:t>
            </a:r>
            <a:endParaRPr lang="ru-RU" sz="36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F96406B4-74D1-4786-BCEB-B1910165B3DC}"/>
              </a:ext>
            </a:extLst>
          </p:cNvPr>
          <p:cNvSpPr/>
          <p:nvPr/>
        </p:nvSpPr>
        <p:spPr>
          <a:xfrm>
            <a:off x="487997" y="9007392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емен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0104E9A8-3B02-4866-A44A-BC7FAF2B98ED}"/>
              </a:ext>
            </a:extLst>
          </p:cNvPr>
          <p:cNvSpPr/>
          <p:nvPr/>
        </p:nvSpPr>
        <p:spPr>
          <a:xfrm>
            <a:off x="487997" y="744554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ажарлы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F399F63-77D7-4594-8029-1C47336CF64F}"/>
              </a:ext>
            </a:extLst>
          </p:cNvPr>
          <p:cNvSpPr/>
          <p:nvPr/>
        </p:nvSpPr>
        <p:spPr>
          <a:xfrm>
            <a:off x="430562" y="565845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бұлақ</a:t>
            </a:r>
            <a:endParaRPr lang="ru-RU" sz="40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0F5436B3-5354-49D2-A20C-3EB97F3666BD}"/>
              </a:ext>
            </a:extLst>
          </p:cNvPr>
          <p:cNvSpPr/>
          <p:nvPr/>
        </p:nvSpPr>
        <p:spPr>
          <a:xfrm>
            <a:off x="3777262" y="7194284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құлыншақ</a:t>
            </a:r>
            <a:endParaRPr lang="ru-RU" sz="40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8E2E0B7C-9573-4F0F-9CC7-CB343EE08BF8}"/>
              </a:ext>
            </a:extLst>
          </p:cNvPr>
          <p:cNvSpPr/>
          <p:nvPr/>
        </p:nvSpPr>
        <p:spPr>
          <a:xfrm>
            <a:off x="3779837" y="5501233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әншілер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81A56BF7-F2F1-437A-83BB-D3580CF44BC1}"/>
              </a:ext>
            </a:extLst>
          </p:cNvPr>
          <p:cNvSpPr/>
          <p:nvPr/>
        </p:nvSpPr>
        <p:spPr>
          <a:xfrm>
            <a:off x="3809347" y="8966878"/>
            <a:ext cx="2961056" cy="1387233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endParaRPr lang="ru-RU" sz="44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2707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18257</TotalTime>
  <Words>24</Words>
  <Application>Microsoft Office PowerPoint</Application>
  <PresentationFormat>Произвольный</PresentationFormat>
  <Paragraphs>24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Эльдар Тазабеков</dc:creator>
  <cp:lastModifiedBy>Пользователь</cp:lastModifiedBy>
  <cp:revision>264</cp:revision>
  <cp:lastPrinted>2022-06-27T11:07:58Z</cp:lastPrinted>
  <dcterms:created xsi:type="dcterms:W3CDTF">2017-04-20T05:14:33Z</dcterms:created>
  <dcterms:modified xsi:type="dcterms:W3CDTF">2022-07-13T20:27:48Z</dcterms:modified>
</cp:coreProperties>
</file>