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0439400" cy="7451725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14" y="77"/>
      </p:cViewPr>
      <p:guideLst>
        <p:guide orient="horz" pos="2347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6" y="2314866"/>
            <a:ext cx="8873490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22645"/>
            <a:ext cx="7307581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74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49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2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89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874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84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82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79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98416"/>
            <a:ext cx="2348865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98416"/>
            <a:ext cx="6872605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788424"/>
            <a:ext cx="8873490" cy="1479996"/>
          </a:xfrm>
        </p:spPr>
        <p:txBody>
          <a:bodyPr anchor="t"/>
          <a:lstStyle>
            <a:lvl1pPr algn="l">
              <a:defRPr sz="853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158360"/>
            <a:ext cx="8873490" cy="1630064"/>
          </a:xfrm>
        </p:spPr>
        <p:txBody>
          <a:bodyPr anchor="b"/>
          <a:lstStyle>
            <a:lvl1pPr marL="0" indent="0">
              <a:buNone/>
              <a:defRPr sz="4264">
                <a:solidFill>
                  <a:schemeClr val="tx1">
                    <a:tint val="75000"/>
                  </a:schemeClr>
                </a:solidFill>
              </a:defRPr>
            </a:lvl1pPr>
            <a:lvl2pPr marL="974956" indent="0">
              <a:buNone/>
              <a:defRPr sz="3838">
                <a:solidFill>
                  <a:schemeClr val="tx1">
                    <a:tint val="75000"/>
                  </a:schemeClr>
                </a:solidFill>
              </a:defRPr>
            </a:lvl2pPr>
            <a:lvl3pPr marL="1949913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3pPr>
            <a:lvl4pPr marL="2924869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4pPr>
            <a:lvl5pPr marL="3899824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5pPr>
            <a:lvl6pPr marL="4874780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6pPr>
            <a:lvl7pPr marL="5849737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7pPr>
            <a:lvl8pPr marL="6824693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8pPr>
            <a:lvl9pPr marL="7799649" indent="0">
              <a:buNone/>
              <a:defRPr sz="2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970" y="1738737"/>
            <a:ext cx="4610736" cy="4917794"/>
          </a:xfrm>
        </p:spPr>
        <p:txBody>
          <a:bodyPr/>
          <a:lstStyle>
            <a:lvl1pPr>
              <a:defRPr sz="5971"/>
            </a:lvl1pPr>
            <a:lvl2pPr>
              <a:defRPr sz="5117"/>
            </a:lvl2pPr>
            <a:lvl3pPr>
              <a:defRPr sz="4264"/>
            </a:lvl3pPr>
            <a:lvl4pPr>
              <a:defRPr sz="3838"/>
            </a:lvl4pPr>
            <a:lvl5pPr>
              <a:defRPr sz="3838"/>
            </a:lvl5pPr>
            <a:lvl6pPr>
              <a:defRPr sz="3838"/>
            </a:lvl6pPr>
            <a:lvl7pPr>
              <a:defRPr sz="3838"/>
            </a:lvl7pPr>
            <a:lvl8pPr>
              <a:defRPr sz="3838"/>
            </a:lvl8pPr>
            <a:lvl9pPr>
              <a:defRPr sz="38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6695" y="1738737"/>
            <a:ext cx="4610736" cy="4917794"/>
          </a:xfrm>
        </p:spPr>
        <p:txBody>
          <a:bodyPr/>
          <a:lstStyle>
            <a:lvl1pPr>
              <a:defRPr sz="5971"/>
            </a:lvl1pPr>
            <a:lvl2pPr>
              <a:defRPr sz="5117"/>
            </a:lvl2pPr>
            <a:lvl3pPr>
              <a:defRPr sz="4264"/>
            </a:lvl3pPr>
            <a:lvl4pPr>
              <a:defRPr sz="3838"/>
            </a:lvl4pPr>
            <a:lvl5pPr>
              <a:defRPr sz="3838"/>
            </a:lvl5pPr>
            <a:lvl6pPr>
              <a:defRPr sz="3838"/>
            </a:lvl6pPr>
            <a:lvl7pPr>
              <a:defRPr sz="3838"/>
            </a:lvl7pPr>
            <a:lvl8pPr>
              <a:defRPr sz="3838"/>
            </a:lvl8pPr>
            <a:lvl9pPr>
              <a:defRPr sz="38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1" y="1668014"/>
            <a:ext cx="4612548" cy="695149"/>
          </a:xfrm>
        </p:spPr>
        <p:txBody>
          <a:bodyPr anchor="b"/>
          <a:lstStyle>
            <a:lvl1pPr marL="0" indent="0">
              <a:buNone/>
              <a:defRPr sz="5117" b="1"/>
            </a:lvl1pPr>
            <a:lvl2pPr marL="974956" indent="0">
              <a:buNone/>
              <a:defRPr sz="4264" b="1"/>
            </a:lvl2pPr>
            <a:lvl3pPr marL="1949913" indent="0">
              <a:buNone/>
              <a:defRPr sz="3838" b="1"/>
            </a:lvl3pPr>
            <a:lvl4pPr marL="2924869" indent="0">
              <a:buNone/>
              <a:defRPr sz="3413" b="1"/>
            </a:lvl4pPr>
            <a:lvl5pPr marL="3899824" indent="0">
              <a:buNone/>
              <a:defRPr sz="3413" b="1"/>
            </a:lvl5pPr>
            <a:lvl6pPr marL="4874780" indent="0">
              <a:buNone/>
              <a:defRPr sz="3413" b="1"/>
            </a:lvl6pPr>
            <a:lvl7pPr marL="5849737" indent="0">
              <a:buNone/>
              <a:defRPr sz="3413" b="1"/>
            </a:lvl7pPr>
            <a:lvl8pPr marL="6824693" indent="0">
              <a:buNone/>
              <a:defRPr sz="3413" b="1"/>
            </a:lvl8pPr>
            <a:lvl9pPr marL="7799649" indent="0">
              <a:buNone/>
              <a:defRPr sz="341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1" y="2363163"/>
            <a:ext cx="4612548" cy="4293367"/>
          </a:xfrm>
        </p:spPr>
        <p:txBody>
          <a:bodyPr/>
          <a:lstStyle>
            <a:lvl1pPr>
              <a:defRPr sz="5117"/>
            </a:lvl1pPr>
            <a:lvl2pPr>
              <a:defRPr sz="4264"/>
            </a:lvl2pPr>
            <a:lvl3pPr>
              <a:defRPr sz="3838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0" y="1668014"/>
            <a:ext cx="4614360" cy="695149"/>
          </a:xfrm>
        </p:spPr>
        <p:txBody>
          <a:bodyPr anchor="b"/>
          <a:lstStyle>
            <a:lvl1pPr marL="0" indent="0">
              <a:buNone/>
              <a:defRPr sz="5117" b="1"/>
            </a:lvl1pPr>
            <a:lvl2pPr marL="974956" indent="0">
              <a:buNone/>
              <a:defRPr sz="4264" b="1"/>
            </a:lvl2pPr>
            <a:lvl3pPr marL="1949913" indent="0">
              <a:buNone/>
              <a:defRPr sz="3838" b="1"/>
            </a:lvl3pPr>
            <a:lvl4pPr marL="2924869" indent="0">
              <a:buNone/>
              <a:defRPr sz="3413" b="1"/>
            </a:lvl4pPr>
            <a:lvl5pPr marL="3899824" indent="0">
              <a:buNone/>
              <a:defRPr sz="3413" b="1"/>
            </a:lvl5pPr>
            <a:lvl6pPr marL="4874780" indent="0">
              <a:buNone/>
              <a:defRPr sz="3413" b="1"/>
            </a:lvl6pPr>
            <a:lvl7pPr marL="5849737" indent="0">
              <a:buNone/>
              <a:defRPr sz="3413" b="1"/>
            </a:lvl7pPr>
            <a:lvl8pPr marL="6824693" indent="0">
              <a:buNone/>
              <a:defRPr sz="3413" b="1"/>
            </a:lvl8pPr>
            <a:lvl9pPr marL="7799649" indent="0">
              <a:buNone/>
              <a:defRPr sz="341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70" y="2363163"/>
            <a:ext cx="4614360" cy="4293367"/>
          </a:xfrm>
        </p:spPr>
        <p:txBody>
          <a:bodyPr/>
          <a:lstStyle>
            <a:lvl1pPr>
              <a:defRPr sz="5117"/>
            </a:lvl1pPr>
            <a:lvl2pPr>
              <a:defRPr sz="4264"/>
            </a:lvl2pPr>
            <a:lvl3pPr>
              <a:defRPr sz="3838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1" y="296689"/>
            <a:ext cx="3434490" cy="1262653"/>
          </a:xfrm>
        </p:spPr>
        <p:txBody>
          <a:bodyPr anchor="b"/>
          <a:lstStyle>
            <a:lvl1pPr algn="l">
              <a:defRPr sz="426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517" y="296690"/>
            <a:ext cx="5835914" cy="6359841"/>
          </a:xfrm>
        </p:spPr>
        <p:txBody>
          <a:bodyPr/>
          <a:lstStyle>
            <a:lvl1pPr>
              <a:defRPr sz="6824"/>
            </a:lvl1pPr>
            <a:lvl2pPr>
              <a:defRPr sz="5971"/>
            </a:lvl2pPr>
            <a:lvl3pPr>
              <a:defRPr sz="5117"/>
            </a:lvl3pPr>
            <a:lvl4pPr>
              <a:defRPr sz="4264"/>
            </a:lvl4pPr>
            <a:lvl5pPr>
              <a:defRPr sz="4264"/>
            </a:lvl5pPr>
            <a:lvl6pPr>
              <a:defRPr sz="4264"/>
            </a:lvl6pPr>
            <a:lvl7pPr>
              <a:defRPr sz="4264"/>
            </a:lvl7pPr>
            <a:lvl8pPr>
              <a:defRPr sz="4264"/>
            </a:lvl8pPr>
            <a:lvl9pPr>
              <a:defRPr sz="426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1" y="1559343"/>
            <a:ext cx="3434490" cy="5097187"/>
          </a:xfrm>
        </p:spPr>
        <p:txBody>
          <a:bodyPr/>
          <a:lstStyle>
            <a:lvl1pPr marL="0" indent="0">
              <a:buNone/>
              <a:defRPr sz="2985"/>
            </a:lvl1pPr>
            <a:lvl2pPr marL="974956" indent="0">
              <a:buNone/>
              <a:defRPr sz="2559"/>
            </a:lvl2pPr>
            <a:lvl3pPr marL="1949913" indent="0">
              <a:buNone/>
              <a:defRPr sz="2132"/>
            </a:lvl3pPr>
            <a:lvl4pPr marL="2924869" indent="0">
              <a:buNone/>
              <a:defRPr sz="1919"/>
            </a:lvl4pPr>
            <a:lvl5pPr marL="3899824" indent="0">
              <a:buNone/>
              <a:defRPr sz="1919"/>
            </a:lvl5pPr>
            <a:lvl6pPr marL="4874780" indent="0">
              <a:buNone/>
              <a:defRPr sz="1919"/>
            </a:lvl6pPr>
            <a:lvl7pPr marL="5849737" indent="0">
              <a:buNone/>
              <a:defRPr sz="1919"/>
            </a:lvl7pPr>
            <a:lvl8pPr marL="6824693" indent="0">
              <a:buNone/>
              <a:defRPr sz="1919"/>
            </a:lvl8pPr>
            <a:lvl9pPr marL="7799649" indent="0">
              <a:buNone/>
              <a:defRPr sz="191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6" y="5216208"/>
            <a:ext cx="6263640" cy="615803"/>
          </a:xfrm>
        </p:spPr>
        <p:txBody>
          <a:bodyPr anchor="b"/>
          <a:lstStyle>
            <a:lvl1pPr algn="l">
              <a:defRPr sz="426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6" y="665826"/>
            <a:ext cx="6263640" cy="4471035"/>
          </a:xfrm>
        </p:spPr>
        <p:txBody>
          <a:bodyPr/>
          <a:lstStyle>
            <a:lvl1pPr marL="0" indent="0">
              <a:buNone/>
              <a:defRPr sz="6824"/>
            </a:lvl1pPr>
            <a:lvl2pPr marL="974956" indent="0">
              <a:buNone/>
              <a:defRPr sz="5971"/>
            </a:lvl2pPr>
            <a:lvl3pPr marL="1949913" indent="0">
              <a:buNone/>
              <a:defRPr sz="5117"/>
            </a:lvl3pPr>
            <a:lvl4pPr marL="2924869" indent="0">
              <a:buNone/>
              <a:defRPr sz="4264"/>
            </a:lvl4pPr>
            <a:lvl5pPr marL="3899824" indent="0">
              <a:buNone/>
              <a:defRPr sz="4264"/>
            </a:lvl5pPr>
            <a:lvl6pPr marL="4874780" indent="0">
              <a:buNone/>
              <a:defRPr sz="4264"/>
            </a:lvl6pPr>
            <a:lvl7pPr marL="5849737" indent="0">
              <a:buNone/>
              <a:defRPr sz="4264"/>
            </a:lvl7pPr>
            <a:lvl8pPr marL="6824693" indent="0">
              <a:buNone/>
              <a:defRPr sz="4264"/>
            </a:lvl8pPr>
            <a:lvl9pPr marL="7799649" indent="0">
              <a:buNone/>
              <a:defRPr sz="426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6" y="5832011"/>
            <a:ext cx="6263640" cy="874542"/>
          </a:xfrm>
        </p:spPr>
        <p:txBody>
          <a:bodyPr/>
          <a:lstStyle>
            <a:lvl1pPr marL="0" indent="0">
              <a:buNone/>
              <a:defRPr sz="2985"/>
            </a:lvl1pPr>
            <a:lvl2pPr marL="974956" indent="0">
              <a:buNone/>
              <a:defRPr sz="2559"/>
            </a:lvl2pPr>
            <a:lvl3pPr marL="1949913" indent="0">
              <a:buNone/>
              <a:defRPr sz="2132"/>
            </a:lvl3pPr>
            <a:lvl4pPr marL="2924869" indent="0">
              <a:buNone/>
              <a:defRPr sz="1919"/>
            </a:lvl4pPr>
            <a:lvl5pPr marL="3899824" indent="0">
              <a:buNone/>
              <a:defRPr sz="1919"/>
            </a:lvl5pPr>
            <a:lvl6pPr marL="4874780" indent="0">
              <a:buNone/>
              <a:defRPr sz="1919"/>
            </a:lvl6pPr>
            <a:lvl7pPr marL="5849737" indent="0">
              <a:buNone/>
              <a:defRPr sz="1919"/>
            </a:lvl7pPr>
            <a:lvl8pPr marL="6824693" indent="0">
              <a:buNone/>
              <a:defRPr sz="1919"/>
            </a:lvl8pPr>
            <a:lvl9pPr marL="7799649" indent="0">
              <a:buNone/>
              <a:defRPr sz="191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298415"/>
            <a:ext cx="9395461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738737"/>
            <a:ext cx="9395461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906646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6" y="6906646"/>
            <a:ext cx="33058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906646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49913" rtl="0" eaLnBrk="1" latinLnBrk="0" hangingPunct="1">
        <a:spcBef>
          <a:spcPct val="0"/>
        </a:spcBef>
        <a:buNone/>
        <a:defRPr sz="9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217" indent="-731217" algn="l" defTabSz="1949913" rtl="0" eaLnBrk="1" latinLnBrk="0" hangingPunct="1">
        <a:spcBef>
          <a:spcPct val="20000"/>
        </a:spcBef>
        <a:buFont typeface="Arial" pitchFamily="34" charset="0"/>
        <a:buChar char="•"/>
        <a:defRPr sz="6824" kern="1200">
          <a:solidFill>
            <a:schemeClr val="tx1"/>
          </a:solidFill>
          <a:latin typeface="+mn-lt"/>
          <a:ea typeface="+mn-ea"/>
          <a:cs typeface="+mn-cs"/>
        </a:defRPr>
      </a:lvl1pPr>
      <a:lvl2pPr marL="1584303" indent="-609348" algn="l" defTabSz="1949913" rtl="0" eaLnBrk="1" latinLnBrk="0" hangingPunct="1">
        <a:spcBef>
          <a:spcPct val="20000"/>
        </a:spcBef>
        <a:buFont typeface="Arial" pitchFamily="34" charset="0"/>
        <a:buChar char="–"/>
        <a:defRPr sz="5971" kern="1200">
          <a:solidFill>
            <a:schemeClr val="tx1"/>
          </a:solidFill>
          <a:latin typeface="+mn-lt"/>
          <a:ea typeface="+mn-ea"/>
          <a:cs typeface="+mn-cs"/>
        </a:defRPr>
      </a:lvl2pPr>
      <a:lvl3pPr marL="2437391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5117" kern="1200">
          <a:solidFill>
            <a:schemeClr val="tx1"/>
          </a:solidFill>
          <a:latin typeface="+mn-lt"/>
          <a:ea typeface="+mn-ea"/>
          <a:cs typeface="+mn-cs"/>
        </a:defRPr>
      </a:lvl3pPr>
      <a:lvl4pPr marL="3412346" indent="-487478" algn="l" defTabSz="1949913" rtl="0" eaLnBrk="1" latinLnBrk="0" hangingPunct="1">
        <a:spcBef>
          <a:spcPct val="20000"/>
        </a:spcBef>
        <a:buFont typeface="Arial" pitchFamily="34" charset="0"/>
        <a:buChar char="–"/>
        <a:defRPr sz="4264" kern="1200">
          <a:solidFill>
            <a:schemeClr val="tx1"/>
          </a:solidFill>
          <a:latin typeface="+mn-lt"/>
          <a:ea typeface="+mn-ea"/>
          <a:cs typeface="+mn-cs"/>
        </a:defRPr>
      </a:lvl4pPr>
      <a:lvl5pPr marL="4387302" indent="-487478" algn="l" defTabSz="1949913" rtl="0" eaLnBrk="1" latinLnBrk="0" hangingPunct="1">
        <a:spcBef>
          <a:spcPct val="20000"/>
        </a:spcBef>
        <a:buFont typeface="Arial" pitchFamily="34" charset="0"/>
        <a:buChar char="»"/>
        <a:defRPr sz="4264" kern="1200">
          <a:solidFill>
            <a:schemeClr val="tx1"/>
          </a:solidFill>
          <a:latin typeface="+mn-lt"/>
          <a:ea typeface="+mn-ea"/>
          <a:cs typeface="+mn-cs"/>
        </a:defRPr>
      </a:lvl5pPr>
      <a:lvl6pPr marL="5362259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6pPr>
      <a:lvl7pPr marL="6337215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7pPr>
      <a:lvl8pPr marL="7312171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8pPr>
      <a:lvl9pPr marL="8287128" indent="-487478" algn="l" defTabSz="1949913" rtl="0" eaLnBrk="1" latinLnBrk="0" hangingPunct="1">
        <a:spcBef>
          <a:spcPct val="20000"/>
        </a:spcBef>
        <a:buFont typeface="Arial" pitchFamily="34" charset="0"/>
        <a:buChar char="•"/>
        <a:defRPr sz="42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1pPr>
      <a:lvl2pPr marL="974956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2pPr>
      <a:lvl3pPr marL="1949913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3pPr>
      <a:lvl4pPr marL="2924869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4pPr>
      <a:lvl5pPr marL="3899824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5pPr>
      <a:lvl6pPr marL="4874780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6pPr>
      <a:lvl7pPr marL="5849737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7pPr>
      <a:lvl8pPr marL="6824693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8pPr>
      <a:lvl9pPr marL="7799649" algn="l" defTabSz="1949913" rtl="0" eaLnBrk="1" latinLnBrk="0" hangingPunct="1">
        <a:defRPr sz="38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10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35369C79-690B-8DB6-802E-7BDED4092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07132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730C09FB-6911-BEB9-EDCF-009D12D53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989447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B07FD7D2-57FA-99BD-C747-6D0BD5FC2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3871762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A1B42F77-4E5B-0E03-12B8-1AD8BA42F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5727421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9F3B4FD9-0826-4963-1A7D-E075C9EDA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7612848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EEA65624-E08A-344E-3F63-AB5B6F669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91684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8F9B3BB6-EC58-49F8-7F53-3E7AD3F75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997529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492BC793-F137-B922-F11D-9A0606EE2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3910002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>
            <a:extLst>
              <a:ext uri="{FF2B5EF4-FFF2-40B4-BE49-F238E27FC236}">
                <a16:creationId xmlns:a16="http://schemas.microsoft.com/office/drawing/2014/main" id="{74C88254-7ADB-610B-D7C5-B09F4021F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5780458" y="3748655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2B483B4E-BE7A-3BBC-B145-20C081F48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7638314" y="3759516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2CFBD44-D086-66AF-B370-149823084E44}"/>
              </a:ext>
            </a:extLst>
          </p:cNvPr>
          <p:cNvSpPr/>
          <p:nvPr/>
        </p:nvSpPr>
        <p:spPr>
          <a:xfrm rot="5400000">
            <a:off x="8834774" y="836603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F20FDAA-11D2-9911-5075-18AE03DA272D}"/>
              </a:ext>
            </a:extLst>
          </p:cNvPr>
          <p:cNvSpPr/>
          <p:nvPr/>
        </p:nvSpPr>
        <p:spPr>
          <a:xfrm rot="5400000">
            <a:off x="8804557" y="3092465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75F76B4-8BA9-685A-6FCE-10F81A317BC5}"/>
              </a:ext>
            </a:extLst>
          </p:cNvPr>
          <p:cNvSpPr/>
          <p:nvPr/>
        </p:nvSpPr>
        <p:spPr>
          <a:xfrm rot="5400000">
            <a:off x="8850222" y="5564812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Picture background">
            <a:extLst>
              <a:ext uri="{FF2B5EF4-FFF2-40B4-BE49-F238E27FC236}">
                <a16:creationId xmlns:a16="http://schemas.microsoft.com/office/drawing/2014/main" id="{6D96A2C2-0A80-2806-8CCC-C50F7A3D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5000" l="10000" r="90000">
                        <a14:foregroundMark x1="40882" y1="10000" x2="48088" y2="3654"/>
                        <a14:foregroundMark x1="57316" y1="5033" x2="58382" y2="5192"/>
                        <a14:foregroundMark x1="48088" y1="3654" x2="56568" y2="4921"/>
                        <a14:foregroundMark x1="58382" y1="5192" x2="59559" y2="10192"/>
                        <a14:foregroundMark x1="37332" y1="89024" x2="41049" y2="91506"/>
                        <a14:foregroundMark x1="62252" y1="93058" x2="64265" y2="88846"/>
                        <a14:backgroundMark x1="38824" y1="95000" x2="47794" y2="94615"/>
                        <a14:backgroundMark x1="47794" y1="94615" x2="59265" y2="94615"/>
                        <a14:backgroundMark x1="59265" y1="94615" x2="52059" y2="98269"/>
                        <a14:backgroundMark x1="52059" y1="98269" x2="42206" y2="98269"/>
                        <a14:backgroundMark x1="42206" y1="98269" x2="39412" y2="94808"/>
                        <a14:backgroundMark x1="59559" y1="94038" x2="59853" y2="95385"/>
                        <a14:backgroundMark x1="38676" y1="92885" x2="36029" y2="90385"/>
                        <a14:backgroundMark x1="56618" y1="4808" x2="57500" y2="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92" y="131147"/>
            <a:ext cx="2346675" cy="179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B7080D8-79F9-B455-47EC-57EDC6CCB2C1}"/>
              </a:ext>
            </a:extLst>
          </p:cNvPr>
          <p:cNvSpPr/>
          <p:nvPr/>
        </p:nvSpPr>
        <p:spPr>
          <a:xfrm>
            <a:off x="2302214" y="521292"/>
            <a:ext cx="134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Ата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pic>
        <p:nvPicPr>
          <p:cNvPr id="24" name="Picture 6" descr="Picture background">
            <a:extLst>
              <a:ext uri="{FF2B5EF4-FFF2-40B4-BE49-F238E27FC236}">
                <a16:creationId xmlns:a16="http://schemas.microsoft.com/office/drawing/2014/main" id="{EBFB3BF9-7FE3-E2E7-93A4-76817B785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2" t="6632" r="48506" b="-1"/>
          <a:stretch/>
        </p:blipFill>
        <p:spPr bwMode="auto">
          <a:xfrm>
            <a:off x="4309157" y="269478"/>
            <a:ext cx="981863" cy="14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372B906-998F-75A3-67FB-AB7002891BC1}"/>
              </a:ext>
            </a:extLst>
          </p:cNvPr>
          <p:cNvSpPr/>
          <p:nvPr/>
        </p:nvSpPr>
        <p:spPr>
          <a:xfrm>
            <a:off x="5852517" y="629014"/>
            <a:ext cx="16866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Қария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  <p:pic>
        <p:nvPicPr>
          <p:cNvPr id="26" name="Picture 8" descr="Picture background">
            <a:extLst>
              <a:ext uri="{FF2B5EF4-FFF2-40B4-BE49-F238E27FC236}">
                <a16:creationId xmlns:a16="http://schemas.microsoft.com/office/drawing/2014/main" id="{F8B47B3D-D20B-2C17-1F7C-C4436B94F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10574"/>
          <a:stretch/>
        </p:blipFill>
        <p:spPr bwMode="auto">
          <a:xfrm>
            <a:off x="484496" y="2081960"/>
            <a:ext cx="1161597" cy="13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14682D95-8B7F-2D54-3546-F41D73746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4" t="1745"/>
          <a:stretch/>
        </p:blipFill>
        <p:spPr bwMode="auto">
          <a:xfrm>
            <a:off x="6048486" y="1959332"/>
            <a:ext cx="1121788" cy="16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Picture background">
            <a:extLst>
              <a:ext uri="{FF2B5EF4-FFF2-40B4-BE49-F238E27FC236}">
                <a16:creationId xmlns:a16="http://schemas.microsoft.com/office/drawing/2014/main" id="{9A286257-672D-3F93-858C-66CF11268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5" r="4475"/>
          <a:stretch/>
        </p:blipFill>
        <p:spPr bwMode="auto">
          <a:xfrm>
            <a:off x="2417959" y="2060897"/>
            <a:ext cx="1007233" cy="142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1D390F3-7B83-A964-9004-3F877C75E175}"/>
              </a:ext>
            </a:extLst>
          </p:cNvPr>
          <p:cNvSpPr/>
          <p:nvPr/>
        </p:nvSpPr>
        <p:spPr>
          <a:xfrm>
            <a:off x="7929221" y="5810440"/>
            <a:ext cx="1634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Әке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DE7F330-F6BA-1F3F-0F38-4428E050B910}"/>
              </a:ext>
            </a:extLst>
          </p:cNvPr>
          <p:cNvSpPr/>
          <p:nvPr/>
        </p:nvSpPr>
        <p:spPr>
          <a:xfrm>
            <a:off x="285120" y="4231222"/>
            <a:ext cx="1800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Әже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  <p:pic>
        <p:nvPicPr>
          <p:cNvPr id="31" name="Picture 4" descr="Picture background">
            <a:extLst>
              <a:ext uri="{FF2B5EF4-FFF2-40B4-BE49-F238E27FC236}">
                <a16:creationId xmlns:a16="http://schemas.microsoft.com/office/drawing/2014/main" id="{00BF8ECB-79D6-4291-1151-B6831A163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26" y="2147398"/>
            <a:ext cx="1233528" cy="12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445E4EC-46C4-0662-6124-5DA5B1358365}"/>
              </a:ext>
            </a:extLst>
          </p:cNvPr>
          <p:cNvSpPr/>
          <p:nvPr/>
        </p:nvSpPr>
        <p:spPr>
          <a:xfrm>
            <a:off x="2329157" y="4193700"/>
            <a:ext cx="1678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Аға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  <p:pic>
        <p:nvPicPr>
          <p:cNvPr id="33" name="Picture 2" descr="Picture background">
            <a:extLst>
              <a:ext uri="{FF2B5EF4-FFF2-40B4-BE49-F238E27FC236}">
                <a16:creationId xmlns:a16="http://schemas.microsoft.com/office/drawing/2014/main" id="{5265CB7B-5DBF-6D49-6840-8B3DBF33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47" y="2147398"/>
            <a:ext cx="1422126" cy="12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icture background">
            <a:extLst>
              <a:ext uri="{FF2B5EF4-FFF2-40B4-BE49-F238E27FC236}">
                <a16:creationId xmlns:a16="http://schemas.microsoft.com/office/drawing/2014/main" id="{D0D88452-3B60-68F3-B87F-17FEC30BB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49" y="5813346"/>
            <a:ext cx="1422126" cy="12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Picture background">
            <a:extLst>
              <a:ext uri="{FF2B5EF4-FFF2-40B4-BE49-F238E27FC236}">
                <a16:creationId xmlns:a16="http://schemas.microsoft.com/office/drawing/2014/main" id="{995CD5DC-1EE6-019D-D5C2-04D32BD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8" y="5824675"/>
            <a:ext cx="935635" cy="129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76C962B-94FA-3045-0917-3DC8A8FB5E97}"/>
              </a:ext>
            </a:extLst>
          </p:cNvPr>
          <p:cNvSpPr/>
          <p:nvPr/>
        </p:nvSpPr>
        <p:spPr>
          <a:xfrm>
            <a:off x="4309920" y="5968063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Іні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  <p:pic>
        <p:nvPicPr>
          <p:cNvPr id="37" name="Picture 4" descr="Picture background">
            <a:extLst>
              <a:ext uri="{FF2B5EF4-FFF2-40B4-BE49-F238E27FC236}">
                <a16:creationId xmlns:a16="http://schemas.microsoft.com/office/drawing/2014/main" id="{64544BF7-7F06-7963-ECCF-FD909D68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0" y="4052417"/>
            <a:ext cx="1205895" cy="12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B59410F-869A-D184-2084-7384EFECAC8C}"/>
              </a:ext>
            </a:extLst>
          </p:cNvPr>
          <p:cNvSpPr/>
          <p:nvPr/>
        </p:nvSpPr>
        <p:spPr>
          <a:xfrm>
            <a:off x="5736910" y="4176785"/>
            <a:ext cx="20089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Қарындас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  <p:pic>
        <p:nvPicPr>
          <p:cNvPr id="39" name="Picture 2" descr="Picture background">
            <a:extLst>
              <a:ext uri="{FF2B5EF4-FFF2-40B4-BE49-F238E27FC236}">
                <a16:creationId xmlns:a16="http://schemas.microsoft.com/office/drawing/2014/main" id="{8CB5BE51-B34F-64FF-F968-FE2FEE49B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80" r="21355"/>
          <a:stretch/>
        </p:blipFill>
        <p:spPr bwMode="auto">
          <a:xfrm>
            <a:off x="6237176" y="5704538"/>
            <a:ext cx="1054042" cy="14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D8A266E-4085-28D4-E123-B302ABC0A63B}"/>
              </a:ext>
            </a:extLst>
          </p:cNvPr>
          <p:cNvSpPr/>
          <p:nvPr/>
        </p:nvSpPr>
        <p:spPr>
          <a:xfrm>
            <a:off x="7900681" y="573063"/>
            <a:ext cx="1529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Әпке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52CCE58-790C-AC93-5D8A-C32059B19082}"/>
              </a:ext>
            </a:extLst>
          </p:cNvPr>
          <p:cNvSpPr/>
          <p:nvPr/>
        </p:nvSpPr>
        <p:spPr>
          <a:xfrm>
            <a:off x="7714371" y="4248683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Сіңлі</a:t>
            </a:r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1597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EA9F-EFCC-6EB1-F69A-964AAEAA2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ED1C202B-CEF8-E112-89FB-C8C5E2E8A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07132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39A8F1EE-7D24-1CE7-8D35-E6FE3305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989447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722C4111-0A37-776E-E66C-4C1464392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3871762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86943076-1661-2BD7-25A6-DF1006AA2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5727421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1A38049B-3AED-6631-19E2-4853A72D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7612848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642F2352-C62C-8129-D175-D89180F1A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91684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CBB6CA5C-E8C1-9135-3D05-D0FC67DF3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997529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30F45DAF-CD6F-9CA8-29AC-327C40131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3910002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>
            <a:extLst>
              <a:ext uri="{FF2B5EF4-FFF2-40B4-BE49-F238E27FC236}">
                <a16:creationId xmlns:a16="http://schemas.microsoft.com/office/drawing/2014/main" id="{8FAC131F-E758-33D4-DBE9-5F53B0987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5780458" y="3748655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A283B9B7-D289-56E0-D3CF-1E414470C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7638314" y="3759516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E0CBF4-4F75-C711-2D84-57763A0BAA3B}"/>
              </a:ext>
            </a:extLst>
          </p:cNvPr>
          <p:cNvSpPr/>
          <p:nvPr/>
        </p:nvSpPr>
        <p:spPr>
          <a:xfrm rot="5400000">
            <a:off x="8834774" y="836603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8BDE3C1-4D5A-D5B8-212E-C7EDB59A59D4}"/>
              </a:ext>
            </a:extLst>
          </p:cNvPr>
          <p:cNvSpPr/>
          <p:nvPr/>
        </p:nvSpPr>
        <p:spPr>
          <a:xfrm rot="5400000">
            <a:off x="8804557" y="3092465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9A78C3E-8CFB-18A8-6C56-CCC790C2EAD7}"/>
              </a:ext>
            </a:extLst>
          </p:cNvPr>
          <p:cNvSpPr/>
          <p:nvPr/>
        </p:nvSpPr>
        <p:spPr>
          <a:xfrm rot="5400000">
            <a:off x="8850222" y="5564812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7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81C2F-69B6-C1AB-6E1F-00999D788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>
            <a:extLst>
              <a:ext uri="{FF2B5EF4-FFF2-40B4-BE49-F238E27FC236}">
                <a16:creationId xmlns:a16="http://schemas.microsoft.com/office/drawing/2014/main" id="{1510E4F1-FBF0-1E85-5776-AB0BE26A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07132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226B10FA-7242-833D-3A16-7CA549294B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989447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820E4A34-2D64-511B-06DA-5D06319BA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3871762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>
            <a:extLst>
              <a:ext uri="{FF2B5EF4-FFF2-40B4-BE49-F238E27FC236}">
                <a16:creationId xmlns:a16="http://schemas.microsoft.com/office/drawing/2014/main" id="{AE8E572B-3363-C28E-A78E-FFAEDB204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5727421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1D17BBAA-D1C5-3F79-C987-9F25FB078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7612848" y="77773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icture background">
            <a:extLst>
              <a:ext uri="{FF2B5EF4-FFF2-40B4-BE49-F238E27FC236}">
                <a16:creationId xmlns:a16="http://schemas.microsoft.com/office/drawing/2014/main" id="{A34656E3-5912-BACF-A2E0-15C1F3DDC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91684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F7190736-758D-ADCD-8860-C075517BC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1997529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icture background">
            <a:extLst>
              <a:ext uri="{FF2B5EF4-FFF2-40B4-BE49-F238E27FC236}">
                <a16:creationId xmlns:a16="http://schemas.microsoft.com/office/drawing/2014/main" id="{A149DC61-2993-2D54-EB19-F09CE1747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3910002" y="3750181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>
            <a:extLst>
              <a:ext uri="{FF2B5EF4-FFF2-40B4-BE49-F238E27FC236}">
                <a16:creationId xmlns:a16="http://schemas.microsoft.com/office/drawing/2014/main" id="{5BFCAF7F-6D20-6243-D4E2-D4329107E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5780458" y="3748655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FDE7D76C-69B1-9256-5A76-52D895564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3909"/>
          <a:stretch/>
        </p:blipFill>
        <p:spPr bwMode="auto">
          <a:xfrm>
            <a:off x="7638314" y="3759516"/>
            <a:ext cx="19163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2ED29E-E438-1D73-1E44-7BA9AA18AA87}"/>
              </a:ext>
            </a:extLst>
          </p:cNvPr>
          <p:cNvSpPr/>
          <p:nvPr/>
        </p:nvSpPr>
        <p:spPr>
          <a:xfrm rot="5400000">
            <a:off x="8834774" y="836603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42F0558-41B8-5794-2412-AAB7097200B9}"/>
              </a:ext>
            </a:extLst>
          </p:cNvPr>
          <p:cNvSpPr/>
          <p:nvPr/>
        </p:nvSpPr>
        <p:spPr>
          <a:xfrm rot="5400000">
            <a:off x="8804557" y="3092465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4CD99A4-729D-B639-20B8-0BD01ED96E25}"/>
              </a:ext>
            </a:extLst>
          </p:cNvPr>
          <p:cNvSpPr/>
          <p:nvPr/>
        </p:nvSpPr>
        <p:spPr>
          <a:xfrm rot="5400000">
            <a:off x="8850222" y="5564812"/>
            <a:ext cx="22563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err="1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Электронды</a:t>
            </a:r>
            <a:r>
              <a:rPr lang="ru-RU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ұсқада</a:t>
            </a:r>
          </a:p>
          <a:p>
            <a:pPr algn="ctr"/>
            <a:r>
              <a:rPr lang="kk-KZ" sz="1400" b="0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таратуға тыйым салынады</a:t>
            </a:r>
          </a:p>
          <a:p>
            <a:pPr algn="ctr"/>
            <a:r>
              <a:rPr lang="en-US" sz="1400" b="1" cap="none" spc="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@kornekilikter_777</a:t>
            </a:r>
            <a:endParaRPr lang="ru-RU" sz="1400" b="1" cap="none" spc="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75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108</Words>
  <Application>Microsoft Office PowerPoint</Application>
  <PresentationFormat>Произвольный</PresentationFormat>
  <Paragraphs>36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13</cp:revision>
  <dcterms:created xsi:type="dcterms:W3CDTF">2022-11-24T15:13:53Z</dcterms:created>
  <dcterms:modified xsi:type="dcterms:W3CDTF">2024-11-17T19:05:33Z</dcterms:modified>
</cp:coreProperties>
</file>