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0" r:id="rId6"/>
    <p:sldId id="273" r:id="rId7"/>
    <p:sldId id="279" r:id="rId8"/>
    <p:sldId id="278" r:id="rId9"/>
    <p:sldId id="281" r:id="rId10"/>
    <p:sldId id="282" r:id="rId11"/>
    <p:sldId id="283" r:id="rId12"/>
    <p:sldId id="287" r:id="rId13"/>
    <p:sldId id="284" r:id="rId14"/>
    <p:sldId id="277" r:id="rId15"/>
    <p:sldId id="286" r:id="rId16"/>
    <p:sldId id="285" r:id="rId17"/>
    <p:sldId id="276" r:id="rId18"/>
    <p:sldId id="274" r:id="rId19"/>
    <p:sldId id="275" r:id="rId20"/>
    <p:sldId id="260" r:id="rId21"/>
    <p:sldId id="262" r:id="rId22"/>
    <p:sldId id="263" r:id="rId23"/>
    <p:sldId id="264" r:id="rId24"/>
    <p:sldId id="265" r:id="rId25"/>
    <p:sldId id="266" r:id="rId26"/>
    <p:sldId id="267" r:id="rId27"/>
    <p:sldId id="269" r:id="rId28"/>
    <p:sldId id="268" r:id="rId29"/>
    <p:sldId id="270" r:id="rId30"/>
    <p:sldId id="271" r:id="rId31"/>
    <p:sldId id="272" r:id="rId32"/>
  </p:sldIdLst>
  <p:sldSz cx="9906000" cy="6858000" type="A4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1" clrIdx="0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403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23:06:17.314" idx="1">
    <p:pos x="2299" y="54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60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431" y="0"/>
            <a:ext cx="4342130" cy="3460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7A96BB-82C7-46F2-B118-4D484FDB82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591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0" y="3314929"/>
            <a:ext cx="8016240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6002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431" y="6542161"/>
            <a:ext cx="4342130" cy="346002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D5ADD94-5B47-4AE2-ABDA-D8C22BCB8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2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1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6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8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8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2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0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5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5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8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9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ADD94-5B47-4AE2-ABDA-D8C22BCB8F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2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3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9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2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5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2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4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3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1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6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00A5-840D-48BD-A1D3-F74EF85ABB6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E9E3-E09F-468E-A0A3-C574126EE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детский - 53 фото">
            <a:extLst>
              <a:ext uri="{FF2B5EF4-FFF2-40B4-BE49-F238E27FC236}">
                <a16:creationId xmlns:a16="http://schemas.microsoft.com/office/drawing/2014/main" id="{FDE498C6-0327-409F-AE31-4FA62CA6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56"/>
            <a:ext cx="9905999" cy="69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7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77823" y="218922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734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308"/>
          <a:stretch/>
        </p:blipFill>
        <p:spPr>
          <a:xfrm>
            <a:off x="77823" y="0"/>
            <a:ext cx="4503905" cy="678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75951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3" r="15150" b="8026"/>
          <a:stretch/>
        </p:blipFill>
        <p:spPr>
          <a:xfrm>
            <a:off x="4581728" y="-69649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308"/>
          <a:stretch/>
        </p:blipFill>
        <p:spPr>
          <a:xfrm>
            <a:off x="153239" y="0"/>
            <a:ext cx="4692138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8097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77823" y="218922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71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5" y="137742"/>
            <a:ext cx="4503905" cy="66862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851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5" y="167075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861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68269" y="115228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835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62535" y="-47135"/>
            <a:ext cx="5246449" cy="6871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5" y="137742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188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4" y="167075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111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659551" y="-69649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63880" y="115228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638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0DBA3B-1BB5-4098-A9C7-7282D04A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 contras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219B3C-29FE-4DD3-9C70-2828A11CB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7699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4EFDBA-29D1-442F-A469-117E88FB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31" y="-44630"/>
            <a:ext cx="3902816" cy="3811287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171147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4A0DD5-2D0C-4B1A-B6AC-78E52A6911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2880" r="-1685" b="519"/>
          <a:stretch/>
        </p:blipFill>
        <p:spPr>
          <a:xfrm>
            <a:off x="5347703" y="-4"/>
            <a:ext cx="4009996" cy="3902982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272011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4503B-B216-4030-9B75-8BBBF174E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50" y="-109836"/>
            <a:ext cx="3855562" cy="3993679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48696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3" y="988245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01969-3CAE-4063-9CFF-200B348F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32" y="79479"/>
            <a:ext cx="3675255" cy="3675255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1671920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A7896C-A9DD-44C9-BF2E-362A17404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63" y="-4"/>
            <a:ext cx="4170316" cy="4170316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42611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F94E2-8439-4B64-96A3-2401C55FB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40" y="595614"/>
            <a:ext cx="3591886" cy="35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167BD-60CA-47FD-9300-D1F316BA4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42" y="-4"/>
            <a:ext cx="3880607" cy="3880607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1288779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2090C0-AF72-4C02-BCAE-08D486796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6" y="75410"/>
            <a:ext cx="3619849" cy="3619849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93552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5ADF3-0E1B-450B-8952-8D3B3AE7D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87" y="-184562"/>
            <a:ext cx="3839362" cy="3839362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155298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98C9F6-A521-40E2-A618-AFB89A883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58" y="-142616"/>
            <a:ext cx="3741494" cy="3741494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262616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д фон для презентации, скачать бесплатно красивые фоны powerpoint">
            <a:extLst>
              <a:ext uri="{FF2B5EF4-FFF2-40B4-BE49-F238E27FC236}">
                <a16:creationId xmlns:a16="http://schemas.microsoft.com/office/drawing/2014/main" id="{1626A3DC-3153-4391-9AE2-45BF8DA6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D134B88-5BD2-4593-BB7A-1DA5085F5953}"/>
              </a:ext>
            </a:extLst>
          </p:cNvPr>
          <p:cNvSpPr/>
          <p:nvPr/>
        </p:nvSpPr>
        <p:spPr>
          <a:xfrm>
            <a:off x="311086" y="263951"/>
            <a:ext cx="9370242" cy="63630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EC7B87-E4AA-4068-9B93-4ECFA751E2F4}"/>
              </a:ext>
            </a:extLst>
          </p:cNvPr>
          <p:cNvSpPr/>
          <p:nvPr/>
        </p:nvSpPr>
        <p:spPr>
          <a:xfrm>
            <a:off x="829558" y="716437"/>
            <a:ext cx="8248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078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8AD11E-03FC-4F3D-9956-F72AB312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4" y="78299"/>
            <a:ext cx="3726108" cy="3726108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630846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81D24-D07D-4A99-95CF-AF3A105B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36245" y="988241"/>
            <a:ext cx="6858002" cy="48815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478FD-F634-4759-A551-88562EBEA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41" y="-94267"/>
            <a:ext cx="4206991" cy="4206991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6176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9B129A-3948-4DD8-8960-0C97DE61F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2998" y="7069"/>
            <a:ext cx="4953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5D3B704-9D94-4C38-908A-F10BE9CB4DC6}"/>
              </a:ext>
            </a:extLst>
          </p:cNvPr>
          <p:cNvSpPr/>
          <p:nvPr/>
        </p:nvSpPr>
        <p:spPr>
          <a:xfrm>
            <a:off x="5336747" y="143759"/>
            <a:ext cx="4185501" cy="6570481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4743B7-3855-40A7-8F25-621AC25F5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3" t="7157" r="5587" b="10435"/>
          <a:stretch/>
        </p:blipFill>
        <p:spPr>
          <a:xfrm>
            <a:off x="5461192" y="350196"/>
            <a:ext cx="3936613" cy="4155816"/>
          </a:xfrm>
          <a:prstGeom prst="hear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5B8727-9A5A-478E-824F-225FD1DFB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88615" y="4338587"/>
            <a:ext cx="2720123" cy="2530898"/>
          </a:xfrm>
          <a:prstGeom prst="rect">
            <a:avLst/>
          </a:prstGeom>
        </p:spPr>
      </p:pic>
      <p:sp>
        <p:nvSpPr>
          <p:cNvPr id="11" name="Сердце 10">
            <a:extLst>
              <a:ext uri="{FF2B5EF4-FFF2-40B4-BE49-F238E27FC236}">
                <a16:creationId xmlns:a16="http://schemas.microsoft.com/office/drawing/2014/main" id="{DB93F789-C9ED-45DC-AB6C-31FA8FB2B1ED}"/>
              </a:ext>
            </a:extLst>
          </p:cNvPr>
          <p:cNvSpPr/>
          <p:nvPr/>
        </p:nvSpPr>
        <p:spPr>
          <a:xfrm>
            <a:off x="7042826" y="1653702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DBE95C8E-2B15-4D6C-B7B2-A1818C2FFA85}"/>
              </a:ext>
            </a:extLst>
          </p:cNvPr>
          <p:cNvSpPr/>
          <p:nvPr/>
        </p:nvSpPr>
        <p:spPr>
          <a:xfrm>
            <a:off x="6420255" y="1001949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A256CE-E4B4-4C62-ABA1-1568A7296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98365">
            <a:off x="5170025" y="4220911"/>
            <a:ext cx="2591897" cy="27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5" y="167075"/>
            <a:ext cx="4503905" cy="66050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62433B-9B0E-4802-AE2F-C985B4E9E5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9428" t="2914" r="189428" b="13759"/>
          <a:stretch/>
        </p:blipFill>
        <p:spPr>
          <a:xfrm>
            <a:off x="845030" y="1308684"/>
            <a:ext cx="3063134" cy="3251134"/>
          </a:xfrm>
          <a:prstGeom prst="heart">
            <a:avLst/>
          </a:prstGeom>
          <a:ln w="5715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0860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3" r="15150" b="8026"/>
          <a:stretch/>
        </p:blipFill>
        <p:spPr>
          <a:xfrm>
            <a:off x="4581728" y="34044"/>
            <a:ext cx="5246449" cy="678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308"/>
          <a:stretch/>
        </p:blipFill>
        <p:spPr>
          <a:xfrm>
            <a:off x="324138" y="252970"/>
            <a:ext cx="4503905" cy="66050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22B589-4F26-4B1D-9A9A-0D31CD2AD1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2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267" y="1004056"/>
            <a:ext cx="2806466" cy="3266286"/>
          </a:xfrm>
          <a:prstGeom prst="cloud">
            <a:avLst/>
          </a:prstGeom>
          <a:ln w="381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1904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308"/>
          <a:stretch/>
        </p:blipFill>
        <p:spPr>
          <a:xfrm>
            <a:off x="77823" y="74638"/>
            <a:ext cx="4611717" cy="6749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46301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5" y="115228"/>
            <a:ext cx="4503905" cy="67087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671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525B9-521C-4B55-8C86-3BD9D024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45"/>
            <a:ext cx="4875177" cy="67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53AD-7D0D-424D-A98C-140649DC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3" r="15150" b="8026"/>
          <a:stretch/>
        </p:blipFill>
        <p:spPr>
          <a:xfrm>
            <a:off x="4581728" y="-69649"/>
            <a:ext cx="5246449" cy="6893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FBFF0-64B6-4722-880E-6D73BED42D5B}"/>
              </a:ext>
            </a:extLst>
          </p:cNvPr>
          <p:cNvSpPr txBox="1"/>
          <p:nvPr/>
        </p:nvSpPr>
        <p:spPr>
          <a:xfrm>
            <a:off x="5807412" y="807396"/>
            <a:ext cx="4186135" cy="440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Мейрамыңызбен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анашым</a:t>
            </a:r>
            <a:r>
              <a:rPr lang="ru-RU" sz="2800" b="1" i="1" dirty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Мейрамыңыз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құтты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Көктемдейін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гүлдеткен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Әр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күніңіз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нұрлы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Шаттығына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бөлеп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бұл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көктем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Саулығыңыз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мықты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болсын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анашым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Мол </a:t>
            </a:r>
            <a:r>
              <a:rPr lang="ru-RU" sz="1600" b="1" i="1" dirty="0" err="1">
                <a:solidFill>
                  <a:srgbClr val="002060"/>
                </a:solidFill>
              </a:rPr>
              <a:t>байлыққа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жаныңызды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кенелткен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Жаратқаным</a:t>
            </a:r>
            <a:r>
              <a:rPr lang="ru-RU" sz="1600" b="1" i="1" dirty="0">
                <a:solidFill>
                  <a:srgbClr val="002060"/>
                </a:solidFill>
              </a:rPr>
              <a:t> 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жақсысын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сыйласын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Бақытыңыз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алақанда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тербеткен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 err="1">
                <a:solidFill>
                  <a:srgbClr val="002060"/>
                </a:solidFill>
              </a:rPr>
              <a:t>Жүзіңізден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кетпесінші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қуаныш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Бар </a:t>
            </a:r>
            <a:r>
              <a:rPr lang="ru-RU" sz="1600" b="1" i="1" dirty="0" err="1">
                <a:solidFill>
                  <a:srgbClr val="002060"/>
                </a:solidFill>
              </a:rPr>
              <a:t>жақсылық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таба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берсін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жалғасын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Көтеріңкі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болып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сіздің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күйіңіз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</a:p>
          <a:p>
            <a:r>
              <a:rPr lang="ru-RU" sz="1600" b="1" i="1" dirty="0" err="1">
                <a:solidFill>
                  <a:srgbClr val="002060"/>
                </a:solidFill>
              </a:rPr>
              <a:t>Қатал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тағдыр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қиындығын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салмасын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71614-4822-4723-ACB1-8D8C3E2FE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08"/>
          <a:stretch/>
        </p:blipFill>
        <p:spPr>
          <a:xfrm>
            <a:off x="185635" y="167075"/>
            <a:ext cx="4503905" cy="6605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0771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1020</Words>
  <Application>Microsoft Office PowerPoint</Application>
  <PresentationFormat>Лист A4 (210x297 мм)</PresentationFormat>
  <Paragraphs>240</Paragraphs>
  <Slides>31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59</cp:revision>
  <cp:lastPrinted>2023-02-27T02:41:33Z</cp:lastPrinted>
  <dcterms:created xsi:type="dcterms:W3CDTF">2023-02-20T15:18:47Z</dcterms:created>
  <dcterms:modified xsi:type="dcterms:W3CDTF">2023-02-27T02:43:38Z</dcterms:modified>
</cp:coreProperties>
</file>