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66" r:id="rId11"/>
    <p:sldId id="283" r:id="rId12"/>
    <p:sldId id="284" r:id="rId13"/>
    <p:sldId id="28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358246" cy="3929090"/>
          </a:xfrm>
        </p:spPr>
        <p:txBody>
          <a:bodyPr>
            <a:normAutofit/>
          </a:bodyPr>
          <a:lstStyle/>
          <a:p>
            <a:pPr eaLnBrk="0" hangingPunct="0"/>
            <a:r>
              <a:rPr lang="kk-KZ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Бөлім тақырыбы: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Сақтар</a:t>
            </a:r>
            <a:b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 тақырыбы:</a:t>
            </a:r>
            <a:br>
              <a:rPr lang="kk-KZ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Берел қорғандары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6027003"/>
            <a:ext cx="28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тарихы </a:t>
            </a:r>
          </a:p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5-сынып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30424" y="346756"/>
            <a:ext cx="7283152" cy="1270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тапсырма.</a:t>
            </a:r>
            <a:b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қорғанынан табылған жәдігерлерді анықтаңыз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4E1CDB0-6D12-40C2-82D7-13DF243E2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6779"/>
              </p:ext>
            </p:extLst>
          </p:nvPr>
        </p:nvGraphicFramePr>
        <p:xfrm>
          <a:off x="3646980" y="1940577"/>
          <a:ext cx="494306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061">
                  <a:extLst>
                    <a:ext uri="{9D8B030D-6E8A-4147-A177-3AD203B41FA5}">
                      <a16:colId xmlns:a16="http://schemas.microsoft.com/office/drawing/2014/main" val="3618901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Берел қорғанынан табылған олжалар: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0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3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6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1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7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6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88263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742A460B-9159-4BC2-A87A-6DFCE39E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0" y="1988840"/>
            <a:ext cx="2962268" cy="4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CA4E0-9F9B-418D-8D8E-45E5AC199BF5}"/>
              </a:ext>
            </a:extLst>
          </p:cNvPr>
          <p:cNvSpPr txBox="1"/>
          <p:nvPr/>
        </p:nvSpPr>
        <p:spPr>
          <a:xfrm>
            <a:off x="118588" y="5733530"/>
            <a:ext cx="3528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Берел, №11 оба.</a:t>
            </a:r>
          </a:p>
          <a:p>
            <a:pPr algn="ctr"/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1998-1999 жж. қазба жұмыстары.</a:t>
            </a:r>
          </a:p>
          <a:p>
            <a:pPr algn="ctr"/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нұсқасы. </a:t>
            </a:r>
          </a:p>
          <a:p>
            <a:pPr algn="ctr"/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Авторы: З.Самашев. </a:t>
            </a:r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392A0-197D-49EB-B639-FBD78FEF6E59}"/>
              </a:ext>
            </a:extLst>
          </p:cNvPr>
          <p:cNvSpPr txBox="1"/>
          <p:nvPr/>
        </p:nvSpPr>
        <p:spPr>
          <a:xfrm>
            <a:off x="4183233" y="4764034"/>
            <a:ext cx="440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pPr>
              <a:buFontTx/>
              <a:buChar char="-"/>
            </a:pP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 археолог З.Самашевтың реконструкциясы бойынша Берел қорғанынан табылған жәдігерлер тізімін  жасайды;</a:t>
            </a:r>
          </a:p>
          <a:p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983608" y="497992"/>
            <a:ext cx="3528392" cy="5974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42A460B-9159-4BC2-A87A-6DFCE39E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6621"/>
            <a:ext cx="2962268" cy="4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CA4E0-9F9B-418D-8D8E-45E5AC199BF5}"/>
              </a:ext>
            </a:extLst>
          </p:cNvPr>
          <p:cNvSpPr txBox="1"/>
          <p:nvPr/>
        </p:nvSpPr>
        <p:spPr>
          <a:xfrm>
            <a:off x="-31542" y="5370317"/>
            <a:ext cx="3528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Берел, №11 оба.</a:t>
            </a:r>
          </a:p>
          <a:p>
            <a:pPr algn="ctr"/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1998-1999 жж. қазба жұмыстары.</a:t>
            </a:r>
          </a:p>
          <a:p>
            <a:pPr algn="ctr"/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нұсқасы. </a:t>
            </a:r>
          </a:p>
          <a:p>
            <a:pPr algn="ctr"/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Авторы: З.Самашев. </a:t>
            </a:r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608B4CA1-271E-4A4C-B0A1-279948588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5212"/>
              </p:ext>
            </p:extLst>
          </p:nvPr>
        </p:nvGraphicFramePr>
        <p:xfrm>
          <a:off x="4166018" y="1611303"/>
          <a:ext cx="352839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618901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Берел қорғанынан</a:t>
                      </a:r>
                    </a:p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табылған олжалар: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0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Екі мәйіт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3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13 жылқы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6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Ат әбзелдері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1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Киім-кешек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7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Әшекей бұйымдар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6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Ыдыстар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8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05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30424" y="346756"/>
            <a:ext cx="7283152" cy="1270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2-тапсырма.</a:t>
            </a:r>
            <a:b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қорымының Бесшатыр, Шілікті қорғандардан ерекшелігін анықтаңыз </a:t>
            </a:r>
            <a:endParaRPr lang="en-ID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392A0-197D-49EB-B639-FBD78FEF6E59}"/>
              </a:ext>
            </a:extLst>
          </p:cNvPr>
          <p:cNvSpPr txBox="1"/>
          <p:nvPr/>
        </p:nvSpPr>
        <p:spPr>
          <a:xfrm>
            <a:off x="3347864" y="5156553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pPr>
              <a:buFontTx/>
              <a:buChar char="-"/>
            </a:pP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Берел қорымының Бесшатыр, Шілікті қорғандардан 3 ерекшелігін анықтайды.</a:t>
            </a:r>
          </a:p>
          <a:p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379;p4">
            <a:extLst>
              <a:ext uri="{FF2B5EF4-FFF2-40B4-BE49-F238E27FC236}">
                <a16:creationId xmlns:a16="http://schemas.microsoft.com/office/drawing/2014/main" id="{1EF6C180-7172-4478-8511-EEFE49C68EC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1534" y="5221185"/>
            <a:ext cx="1528763" cy="131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56;p11">
            <a:extLst>
              <a:ext uri="{FF2B5EF4-FFF2-40B4-BE49-F238E27FC236}">
                <a16:creationId xmlns:a16="http://schemas.microsoft.com/office/drawing/2014/main" id="{8C46DECA-CD9F-43F5-B01E-9C13E4B8C946}"/>
              </a:ext>
            </a:extLst>
          </p:cNvPr>
          <p:cNvSpPr/>
          <p:nvPr/>
        </p:nvSpPr>
        <p:spPr>
          <a:xfrm>
            <a:off x="1462661" y="1836150"/>
            <a:ext cx="6071475" cy="90944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1-ерекшелігі:                  ?</a:t>
            </a:r>
            <a:endParaRPr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361;p11">
            <a:extLst>
              <a:ext uri="{FF2B5EF4-FFF2-40B4-BE49-F238E27FC236}">
                <a16:creationId xmlns:a16="http://schemas.microsoft.com/office/drawing/2014/main" id="{1F09AC29-4388-4192-9752-7A1AD31F06FA}"/>
              </a:ext>
            </a:extLst>
          </p:cNvPr>
          <p:cNvSpPr/>
          <p:nvPr/>
        </p:nvSpPr>
        <p:spPr>
          <a:xfrm>
            <a:off x="1462661" y="2949308"/>
            <a:ext cx="6111232" cy="9094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2-ерекшелігі:                  ?</a:t>
            </a:r>
          </a:p>
        </p:txBody>
      </p:sp>
      <p:sp>
        <p:nvSpPr>
          <p:cNvPr id="12" name="Google Shape;359;p11">
            <a:extLst>
              <a:ext uri="{FF2B5EF4-FFF2-40B4-BE49-F238E27FC236}">
                <a16:creationId xmlns:a16="http://schemas.microsoft.com/office/drawing/2014/main" id="{804ACEC3-316C-4091-BDB0-A55ACE6AF646}"/>
              </a:ext>
            </a:extLst>
          </p:cNvPr>
          <p:cNvSpPr/>
          <p:nvPr/>
        </p:nvSpPr>
        <p:spPr>
          <a:xfrm>
            <a:off x="1462661" y="4060524"/>
            <a:ext cx="6071475" cy="909446"/>
          </a:xfrm>
          <a:prstGeom prst="roundRect">
            <a:avLst>
              <a:gd name="adj" fmla="val 16667"/>
            </a:avLst>
          </a:prstGeom>
          <a:solidFill>
            <a:srgbClr val="EE6402"/>
          </a:solidFill>
          <a:ln w="9525" cap="flat" cmpd="sng">
            <a:solidFill>
              <a:srgbClr val="EE6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3-ерекшелігі:                  ?</a:t>
            </a:r>
          </a:p>
        </p:txBody>
      </p:sp>
    </p:spTree>
    <p:extLst>
      <p:ext uri="{BB962C8B-B14F-4D97-AF65-F5344CB8AC3E}">
        <p14:creationId xmlns:p14="http://schemas.microsoft.com/office/powerpoint/2010/main" val="185271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983608" y="497992"/>
            <a:ext cx="3528392" cy="5974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44446D-C4F5-4A43-B26B-8EAEC3EB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9" y="2958062"/>
            <a:ext cx="1831987" cy="14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56;p11">
            <a:extLst>
              <a:ext uri="{FF2B5EF4-FFF2-40B4-BE49-F238E27FC236}">
                <a16:creationId xmlns:a16="http://schemas.microsoft.com/office/drawing/2014/main" id="{4552F8A2-8E40-4666-BD5B-871468210DCB}"/>
              </a:ext>
            </a:extLst>
          </p:cNvPr>
          <p:cNvSpPr/>
          <p:nvPr/>
        </p:nvSpPr>
        <p:spPr>
          <a:xfrm>
            <a:off x="1532105" y="1444582"/>
            <a:ext cx="5621712" cy="109603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1-ерекшелігі:                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Лақат жер астындағы тоң қабатына қарай неғұрлым терең қазылған.</a:t>
            </a:r>
            <a:endParaRPr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361;p11">
            <a:extLst>
              <a:ext uri="{FF2B5EF4-FFF2-40B4-BE49-F238E27FC236}">
                <a16:creationId xmlns:a16="http://schemas.microsoft.com/office/drawing/2014/main" id="{34A5B49F-86CD-4628-A52B-78AC30EC4265}"/>
              </a:ext>
            </a:extLst>
          </p:cNvPr>
          <p:cNvSpPr/>
          <p:nvPr/>
        </p:nvSpPr>
        <p:spPr>
          <a:xfrm>
            <a:off x="2969737" y="3084621"/>
            <a:ext cx="5904656" cy="10960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2-ерекшелігі:                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Мәйітті саркофагта жерлейді. Обада мәйітпен бірге бірнеше жылқы жерленген.  </a:t>
            </a:r>
          </a:p>
        </p:txBody>
      </p:sp>
      <p:sp>
        <p:nvSpPr>
          <p:cNvPr id="12" name="Google Shape;359;p11">
            <a:extLst>
              <a:ext uri="{FF2B5EF4-FFF2-40B4-BE49-F238E27FC236}">
                <a16:creationId xmlns:a16="http://schemas.microsoft.com/office/drawing/2014/main" id="{7E178048-3779-46ED-AA6A-AD63A1215995}"/>
              </a:ext>
            </a:extLst>
          </p:cNvPr>
          <p:cNvSpPr/>
          <p:nvPr/>
        </p:nvSpPr>
        <p:spPr>
          <a:xfrm>
            <a:off x="1473111" y="4841097"/>
            <a:ext cx="6197777" cy="1096035"/>
          </a:xfrm>
          <a:prstGeom prst="roundRect">
            <a:avLst>
              <a:gd name="adj" fmla="val 16667"/>
            </a:avLst>
          </a:prstGeom>
          <a:solidFill>
            <a:srgbClr val="EE6402"/>
          </a:solidFill>
          <a:ln w="9525" cap="flat" cmpd="sng">
            <a:solidFill>
              <a:srgbClr val="EE6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3-ерекшелігі:             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Лақат асты мәңгі тоң қабат болғандықтан, мәйітпен жылқылар ұзақ бұзылмай сақталған. Мәйіттер бальзамдалған. </a:t>
            </a:r>
          </a:p>
        </p:txBody>
      </p:sp>
    </p:spTree>
    <p:extLst>
      <p:ext uri="{BB962C8B-B14F-4D97-AF65-F5344CB8AC3E}">
        <p14:creationId xmlns:p14="http://schemas.microsoft.com/office/powerpoint/2010/main" val="315926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980534-97CF-43AF-A6A6-C5247787CB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қорғанын сипаттадыңыз;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қорғанының ерекшелігін анықтадыңыз.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Берел обасынан табылған олжаларды пайдаланып, 2500  жыл бұрын өмір сүрген берелдік адамның бір күнгі өмірін суреттеңіз. </a:t>
            </a:r>
          </a:p>
          <a:p>
            <a:pPr marL="0" indent="0">
              <a:buNone/>
            </a:pP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Ұсынымдар:</a:t>
            </a:r>
          </a:p>
          <a:p>
            <a:pPr>
              <a:buFontTx/>
              <a:buChar char="-"/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Берел адамының бір күнгі өмірін сипаттайтын 3-4 сурет салу;</a:t>
            </a:r>
          </a:p>
          <a:p>
            <a:pPr>
              <a:buFontTx/>
              <a:buChar char="-"/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Берел адамының бір күнгі өмірін сипаттайтын 10 сөйлемнен тұратын әңгіме құрастыру.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935579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5.2.2.1 – археологиялық ескерткіштерді сипаттау</a:t>
            </a:r>
            <a:r>
              <a:rPr kumimoji="0" lang="kk-KZ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kk-KZ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5.2.1.2 – ежелгі тайпалардың дүниетанымын сипаттау.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Берел қорғанының құрылысын сипаттайды;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Берел қорғанының ерекшелігін анықтайды.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210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 қорымы - сақ дәуірінен бері сақталған археологиялық ескерткіштердің бірі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5322E9-464F-40E6-A007-98699FC6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" y="1661862"/>
            <a:ext cx="4032408" cy="302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AB28D1D-1B1A-4AC6-BE02-AF9A04BA6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4390348" y="1661862"/>
            <a:ext cx="4430124" cy="3050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D53C3-5AD0-47F9-9712-A3074F8FD1D3}"/>
              </a:ext>
            </a:extLst>
          </p:cNvPr>
          <p:cNvSpPr txBox="1"/>
          <p:nvPr/>
        </p:nvSpPr>
        <p:spPr>
          <a:xfrm>
            <a:off x="227489" y="4889723"/>
            <a:ext cx="9067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Берел қорымы Алтай тауының қойнауында, Шығыс Қазақстандағы</a:t>
            </a:r>
          </a:p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Қатонқарағай ауданында, Бұқтырма өзенінің оң жағасында орналасқан. </a:t>
            </a:r>
          </a:p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Табылған археологиялық ескерткіштер б.з.д.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V-IV</a:t>
            </a:r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ғғ. жатады. </a:t>
            </a:r>
          </a:p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Қорымда 30-дан аса ірі оба бар. </a:t>
            </a:r>
            <a:endParaRPr lang="ru-RU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6753" y="274639"/>
            <a:ext cx="8717735" cy="634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 қорымы – құнды жәдігерлер мекені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0DB18A39-C684-4E23-A24C-C8696969D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/>
        </p:blipFill>
        <p:spPr bwMode="auto">
          <a:xfrm>
            <a:off x="296055" y="1023239"/>
            <a:ext cx="4584487" cy="2628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715FEE2-56F3-4BA0-AC1A-4B636BAF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1683"/>
            <a:ext cx="2357038" cy="3228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B82FA-B4C2-468E-B64B-680B93AF42C1}"/>
              </a:ext>
            </a:extLst>
          </p:cNvPr>
          <p:cNvSpPr txBox="1"/>
          <p:nvPr/>
        </p:nvSpPr>
        <p:spPr>
          <a:xfrm>
            <a:off x="23378" y="3726034"/>
            <a:ext cx="3913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</a:t>
            </a:r>
            <a:r>
              <a:rPr lang="kk-KZ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№11 оба</a:t>
            </a:r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бадан сақ көсемі мен әйелдің және </a:t>
            </a:r>
          </a:p>
          <a:p>
            <a:pPr algn="ctr"/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 тоқымымен бірге жерленген </a:t>
            </a:r>
          </a:p>
          <a:p>
            <a:pPr algn="ctr"/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жылқының мүрдесі табылды. 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CB594-4876-406C-82F0-6726E6E7483C}"/>
              </a:ext>
            </a:extLst>
          </p:cNvPr>
          <p:cNvSpPr txBox="1"/>
          <p:nvPr/>
        </p:nvSpPr>
        <p:spPr>
          <a:xfrm>
            <a:off x="5457820" y="5275888"/>
            <a:ext cx="3528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Берел, №11 оба.</a:t>
            </a:r>
          </a:p>
          <a:p>
            <a:pPr algn="ctr"/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1998-1999 жж қазба жұмыстары.</a:t>
            </a:r>
          </a:p>
          <a:p>
            <a:pPr algn="ctr"/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нұсқасы. </a:t>
            </a:r>
          </a:p>
          <a:p>
            <a:pPr algn="ctr"/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Авторы: З.Самашев. </a:t>
            </a:r>
            <a:r>
              <a:rPr lang="kk-K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4BB8C04-CB41-4347-9815-2E05B6A16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22283"/>
          <a:stretch/>
        </p:blipFill>
        <p:spPr bwMode="auto">
          <a:xfrm>
            <a:off x="6236343" y="1099641"/>
            <a:ext cx="2165082" cy="21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6E4D8-2100-4B66-91AD-E4812C9666A0}"/>
              </a:ext>
            </a:extLst>
          </p:cNvPr>
          <p:cNvSpPr txBox="1"/>
          <p:nvPr/>
        </p:nvSpPr>
        <p:spPr>
          <a:xfrm>
            <a:off x="6430079" y="3325158"/>
            <a:ext cx="1971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З. САМАШЕВ</a:t>
            </a:r>
          </a:p>
          <a:p>
            <a:pPr algn="ctr"/>
            <a:r>
              <a:rPr lang="kk-KZ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белгілі археолог</a:t>
            </a:r>
            <a:r>
              <a:rPr lang="kk-KZ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1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75656" y="168350"/>
            <a:ext cx="6668244" cy="1028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қорымындағы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оба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жерлеу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ғұрпы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5D23A7-9A21-417F-9158-BBAE6A65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005663" cy="3338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43F1BAF4-8361-4489-B2F5-7273FB7DEED1}"/>
              </a:ext>
            </a:extLst>
          </p:cNvPr>
          <p:cNvSpPr/>
          <p:nvPr/>
        </p:nvSpPr>
        <p:spPr>
          <a:xfrm>
            <a:off x="215516" y="4834402"/>
            <a:ext cx="8712967" cy="1891062"/>
          </a:xfrm>
          <a:prstGeom prst="wedgeRoundRectCallout">
            <a:avLst>
              <a:gd name="adj1" fmla="val 6012"/>
              <a:gd name="adj2" fmla="val -5769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Белгілі археолог З.Самашев: </a:t>
            </a:r>
            <a:r>
              <a:rPr lang="kk-KZ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«№11 ең үлкен обада, сөзсіз, көшпелілер қоғамының билеушісі жерленген. Ер адам мен әйелдің мүрдесі жер үстінен төрт метр тереңдіктегі кең көлемді қабірдің түбіне орнатылған қима-таған ішіне орналастырылған көп ғасырлық самырсын ағашынан ойылған астау-табыт ішіне, бастарын күншығыс жаққа қаратып, ер адамды шалқасынан, әйелді аяғын бүгіп жатқызған».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7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719572" y="371646"/>
            <a:ext cx="7704856" cy="1224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Мәйіт қима ағашты </a:t>
            </a:r>
            <a:br>
              <a:rPr lang="kk-K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табыт – саркофагқа жерленген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9D84DD2-CE94-4930-A3FE-8262E24F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1" y="1847885"/>
            <a:ext cx="4235933" cy="245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ADF7F2A-72A1-4F80-B887-13850897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2"/>
          <a:stretch/>
        </p:blipFill>
        <p:spPr bwMode="auto">
          <a:xfrm>
            <a:off x="4860032" y="2004397"/>
            <a:ext cx="3970886" cy="230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425E8-C76B-4176-8B6C-784647F5255B}"/>
              </a:ext>
            </a:extLst>
          </p:cNvPr>
          <p:cNvSpPr txBox="1"/>
          <p:nvPr/>
        </p:nvSpPr>
        <p:spPr>
          <a:xfrm>
            <a:off x="436801" y="4809796"/>
            <a:ext cx="8533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kk-KZ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рхеологтар жерленген адамды «жоғарғы билік </a:t>
            </a:r>
          </a:p>
          <a:p>
            <a:pPr algn="ctr"/>
            <a:r>
              <a:rPr lang="kk-KZ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иесі – көсем немесе патша болуы мүмкін» - деп болжайды.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905153" y="404664"/>
            <a:ext cx="5256584" cy="1014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Мәңгі тоң қабаты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A6F4F4-08BA-4F8A-804E-6AC77766F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9"/>
          <a:stretch/>
        </p:blipFill>
        <p:spPr bwMode="auto">
          <a:xfrm>
            <a:off x="4219564" y="1969363"/>
            <a:ext cx="4786932" cy="278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CF10944-C738-49A9-ABF7-EE849DE4FEF9}"/>
              </a:ext>
            </a:extLst>
          </p:cNvPr>
          <p:cNvSpPr/>
          <p:nvPr/>
        </p:nvSpPr>
        <p:spPr>
          <a:xfrm>
            <a:off x="827584" y="5385687"/>
            <a:ext cx="7046352" cy="9005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БАЛЬЗАМДАУ – мәйітті ұзақ уақыт сақтау үшін шірітпейтін заттармен өңдеу. 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8FF37-A3A0-4D95-BE6F-5010B4166BA8}"/>
              </a:ext>
            </a:extLst>
          </p:cNvPr>
          <p:cNvSpPr txBox="1"/>
          <p:nvPr/>
        </p:nvSpPr>
        <p:spPr>
          <a:xfrm>
            <a:off x="137504" y="1962442"/>
            <a:ext cx="38844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 асты суық мәңгі тоң қабатынан тұрады.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мәйіттің киімі, ат әбзелдері, ер-тоқым, маталар, ағаш ыдыстар, тері мен киіз бұйымдары сол қалпында сақталған.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артефактілер ғалымдарға 2500 жыл бұрынғы адамдар өмірі туралы ақпарат алуына мүмкіндік берді. 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27584" y="241079"/>
            <a:ext cx="7488832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 және Шілікті қорғандарының айырмашылығы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A52E70-2AC4-43E4-AFF8-23F38DF3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7" y="1558304"/>
            <a:ext cx="4031934" cy="257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7E2E327-98BD-4B96-914F-5EC054F7B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r="7945"/>
          <a:stretch/>
        </p:blipFill>
        <p:spPr bwMode="auto">
          <a:xfrm>
            <a:off x="4532717" y="1548154"/>
            <a:ext cx="4188964" cy="259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56;p11">
            <a:extLst>
              <a:ext uri="{FF2B5EF4-FFF2-40B4-BE49-F238E27FC236}">
                <a16:creationId xmlns:a16="http://schemas.microsoft.com/office/drawing/2014/main" id="{885F23D5-96DF-45EE-99B2-1DC1FC183D5E}"/>
              </a:ext>
            </a:extLst>
          </p:cNvPr>
          <p:cNvSpPr/>
          <p:nvPr/>
        </p:nvSpPr>
        <p:spPr>
          <a:xfrm>
            <a:off x="368547" y="4725145"/>
            <a:ext cx="4031934" cy="19442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kk-KZ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әйіт жердің төменгі қабатында, қақпақты ағаш табыттарда жерленген. Лақат жер бетінен барынша терең етіп қазылған. Обада биік топырақ үйіндісі жоқ. Сыртқы аласа үйіндіге тек тастарды қолданған.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59;p11">
            <a:extLst>
              <a:ext uri="{FF2B5EF4-FFF2-40B4-BE49-F238E27FC236}">
                <a16:creationId xmlns:a16="http://schemas.microsoft.com/office/drawing/2014/main" id="{9482BDCD-066E-4BF4-AEF1-0992E5EC2892}"/>
              </a:ext>
            </a:extLst>
          </p:cNvPr>
          <p:cNvSpPr/>
          <p:nvPr/>
        </p:nvSpPr>
        <p:spPr>
          <a:xfrm>
            <a:off x="4515826" y="4725144"/>
            <a:ext cx="4188964" cy="194421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EE6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>
                <a:solidFill>
                  <a:schemeClr val="lt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Мәйіттер жер бетіне жақын, тіптен жер үстіне табыттарға қойылып, бір бүйірінен арнаулы кіретін есік пен жол салынған. Бұл – аруақтарды еске алып, түрлі жосын-жоралғылар жасау үшін қалдырылған болса керек.</a:t>
            </a:r>
          </a:p>
        </p:txBody>
      </p:sp>
      <p:sp>
        <p:nvSpPr>
          <p:cNvPr id="12" name="Google Shape;356;p11">
            <a:extLst>
              <a:ext uri="{FF2B5EF4-FFF2-40B4-BE49-F238E27FC236}">
                <a16:creationId xmlns:a16="http://schemas.microsoft.com/office/drawing/2014/main" id="{1C6FE340-D94E-4F5B-8A47-AD0611C91FD0}"/>
              </a:ext>
            </a:extLst>
          </p:cNvPr>
          <p:cNvSpPr/>
          <p:nvPr/>
        </p:nvSpPr>
        <p:spPr>
          <a:xfrm>
            <a:off x="4498935" y="4138504"/>
            <a:ext cx="4222746" cy="47458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Шілікті қорымы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356;p11">
            <a:extLst>
              <a:ext uri="{FF2B5EF4-FFF2-40B4-BE49-F238E27FC236}">
                <a16:creationId xmlns:a16="http://schemas.microsoft.com/office/drawing/2014/main" id="{1F625E97-640D-406A-8680-97E433A57D90}"/>
              </a:ext>
            </a:extLst>
          </p:cNvPr>
          <p:cNvSpPr/>
          <p:nvPr/>
        </p:nvSpPr>
        <p:spPr>
          <a:xfrm>
            <a:off x="373769" y="4127477"/>
            <a:ext cx="4043235" cy="47458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қорымы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332658"/>
            <a:ext cx="835292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тарихи-мәдени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музей-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қорығы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«Берел» қорғандары аумағында ашық аспан астындағы музей ашылды">
            <a:extLst>
              <a:ext uri="{FF2B5EF4-FFF2-40B4-BE49-F238E27FC236}">
                <a16:creationId xmlns:a16="http://schemas.microsoft.com/office/drawing/2014/main" id="{8ED2CF8F-A6AA-41D2-AF54-1C7C0603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7" y="1605205"/>
            <a:ext cx="4466677" cy="297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3259823-E2B7-4B70-A24F-86C108E5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13" y="1916314"/>
            <a:ext cx="4117270" cy="2353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6E943F-C090-41AD-A79C-C8322F42A3F3}"/>
              </a:ext>
            </a:extLst>
          </p:cNvPr>
          <p:cNvSpPr txBox="1"/>
          <p:nvPr/>
        </p:nvSpPr>
        <p:spPr>
          <a:xfrm>
            <a:off x="112715" y="5252795"/>
            <a:ext cx="891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2008 жылы 4 шілдеде 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«Берел» мемлекеттік тарихи-мәдени музей-қорығы </a:t>
            </a:r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ашылды. Музейдің құрамына "Патшалар алқабы" аталып кеткен жазықтағы обалар мен құнды жәдігерлер сақталатын ғимарат кіреді. </a:t>
            </a:r>
            <a:endParaRPr lang="ru-RU" sz="20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71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649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Тема Office</vt:lpstr>
      <vt:lpstr>Бөлім тақырыбы: Сақтар Сабақ тақырыбы: Берел қорғандары</vt:lpstr>
      <vt:lpstr>Презентация PowerPoint</vt:lpstr>
      <vt:lpstr>Берел қорымы - сақ дәуірінен бері сақталған археологиялық ескерткіштердің бірі</vt:lpstr>
      <vt:lpstr>Берел қорымы – құнды жәдігерлер мекені</vt:lpstr>
      <vt:lpstr>Берел қорымындағы оба құрылысы мен жерлеу ғұрпы</vt:lpstr>
      <vt:lpstr>Мәйіт қима ағашты  табыт – саркофагқа жерленген</vt:lpstr>
      <vt:lpstr>Мәңгі тоң қабаты</vt:lpstr>
      <vt:lpstr>Берел және Шілікті қорғандарының айырмашылығы</vt:lpstr>
      <vt:lpstr>«Берел» мемлекеттік тарихи-мәдени  музей-қорығы</vt:lpstr>
      <vt:lpstr>1 - тапсырма. Берел қорғанынан табылған жәдігерлерді анықтаңыз</vt:lpstr>
      <vt:lpstr>Жауабы</vt:lpstr>
      <vt:lpstr>2-тапсырма. Берел қорымының Бесшатыр, Шілікті қорғандардан ерекшелігін анықтаңыз </vt:lpstr>
      <vt:lpstr>Жауабы</vt:lpstr>
      <vt:lpstr>Қорытынды</vt:lpstr>
      <vt:lpstr>Үйге тапсырма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Бөлім тақырыбы: Терімшілер-аңшылардан бастап жер иеленушілер мен мал өсірушілерге дейін Сабақ тақырыбы: Алғашқы адам қалай пайда болды?</dc:title>
  <dc:creator>001</dc:creator>
  <cp:lastModifiedBy>Пользователь</cp:lastModifiedBy>
  <cp:revision>32</cp:revision>
  <dcterms:created xsi:type="dcterms:W3CDTF">2020-09-10T05:41:24Z</dcterms:created>
  <dcterms:modified xsi:type="dcterms:W3CDTF">2025-01-26T14:50:29Z</dcterms:modified>
</cp:coreProperties>
</file>