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Syne"/>
      <p:regular r:id="rId15"/>
    </p:embeddedFont>
    <p:embeddedFont>
      <p:font typeface="Syne"/>
      <p:regular r:id="rId16"/>
    </p:embeddedFont>
    <p:embeddedFont>
      <p:font typeface="Overpass Light"/>
      <p:regular r:id="rId17"/>
    </p:embeddedFont>
    <p:embeddedFont>
      <p:font typeface="Overpass Light"/>
      <p:regular r:id="rId18"/>
    </p:embeddedFont>
    <p:embeddedFont>
      <p:font typeface="Overpass Light"/>
      <p:regular r:id="rId19"/>
    </p:embeddedFont>
    <p:embeddedFont>
      <p:font typeface="Overpass Light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9.xml"/><Relationship Id="rId7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37197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Француз ревалюциясының негізгі кезеңдері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803696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Француз ревалюциясы XVIII ғасырдағы маңызды тарихи оқиға болды, оның негізгі кезеңдерін зерттей отырып, біз осы әлемдік оқиғаның мәнін және оның ұзақ мерзімді салдарын түсіне аламыз.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11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8044" y="606266"/>
            <a:ext cx="7600712" cy="1378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1789 жылғы Бастилияны алу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573441" y="2314932"/>
            <a:ext cx="30480" cy="5309949"/>
          </a:xfrm>
          <a:prstGeom prst="roundRect">
            <a:avLst>
              <a:gd name="adj" fmla="val 303837"/>
            </a:avLst>
          </a:prstGeom>
          <a:solidFill>
            <a:srgbClr val="C3D4CC"/>
          </a:solidFill>
          <a:ln/>
        </p:spPr>
      </p:sp>
      <p:sp>
        <p:nvSpPr>
          <p:cNvPr id="5" name="Shape 2"/>
          <p:cNvSpPr/>
          <p:nvPr/>
        </p:nvSpPr>
        <p:spPr>
          <a:xfrm>
            <a:off x="6806208" y="2795707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C3D4CC"/>
          </a:solidFill>
          <a:ln/>
        </p:spPr>
      </p:sp>
      <p:sp>
        <p:nvSpPr>
          <p:cNvPr id="6" name="Shape 3"/>
          <p:cNvSpPr/>
          <p:nvPr/>
        </p:nvSpPr>
        <p:spPr>
          <a:xfrm>
            <a:off x="6340673" y="256293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24149" y="2645569"/>
            <a:ext cx="129064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7801332" y="2535317"/>
            <a:ext cx="33632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Жиналыстарды қысым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7801332" y="301204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Король XVI Людовик халықтың өкілдерін жиналуға тыйым салды.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806208" y="4639151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C3D4CC"/>
          </a:solidFill>
          <a:ln/>
        </p:spPr>
      </p:sp>
      <p:sp>
        <p:nvSpPr>
          <p:cNvPr id="11" name="Shape 8"/>
          <p:cNvSpPr/>
          <p:nvPr/>
        </p:nvSpPr>
        <p:spPr>
          <a:xfrm>
            <a:off x="6340673" y="4406384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85453" y="4489013"/>
            <a:ext cx="206335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7801332" y="4378762"/>
            <a:ext cx="3461385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Халықтың наразылығы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7801332" y="4855488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Наразы халық Парижде Бастилияны штурмады, бұл ревалюцияның басталуына әкелді.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6806208" y="6482596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C3D4CC"/>
          </a:solidFill>
          <a:ln/>
        </p:spPr>
      </p:sp>
      <p:sp>
        <p:nvSpPr>
          <p:cNvPr id="16" name="Shape 13"/>
          <p:cNvSpPr/>
          <p:nvPr/>
        </p:nvSpPr>
        <p:spPr>
          <a:xfrm>
            <a:off x="6340673" y="624982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82596" y="6332458"/>
            <a:ext cx="21205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7801332" y="6222206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Бастилияны алу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7801332" y="669893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1789 жылы 14 шілдеде Бастилия түбегейлі жойылды, бұл ревалюцияның тарихи сәтіне айналды.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744021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1791 жылғы конституция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Жаңа құрылым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Ревалюцияның нәтижесінде Франция монархиядан конституциялық монархияға айналды.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Билік бөлінісі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Жаңа конституция биліктің заңнама, атқарушы және сот тармақтарына бөлінуін жариялап, биліктің тепе-теңдігін қалыптастырды.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322183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Азаматтық құқықтар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Конституция азаматтық құқықтар мен бостандықтарды кепілдендіріп, ерікті қоғамның негіздерін жариялады.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7968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Термидор тоқтауы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58377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2504" y="2668786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5837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Якобиндік билік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074194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Максимилиан Робеспьер мен якобиндіктер қан төгуді қолдана отырып, өздерінің биліктерін нығайтты.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258377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34414" y="2668786"/>
            <a:ext cx="21228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25837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Реакция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074194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Термидор тоқтауы якобиндіктердің биліктен күштеп алынуымен аяқталып, олардың билікке деген тоқтамасын білдірді.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73357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39879" y="5818584"/>
            <a:ext cx="21812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733574"/>
            <a:ext cx="38451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Революцияның аяқталуы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223992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Бұл кезең Францияның Бонапарт Наполеонға дейінгі билік ұстаушыларының бәсекелесуімен сипатталады.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5170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Директория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300645"/>
            <a:ext cx="3664863" cy="2765227"/>
          </a:xfrm>
          <a:prstGeom prst="roundRect">
            <a:avLst>
              <a:gd name="adj" fmla="val 3445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25350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Бастапқы кезең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025497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Термидор тоқтауынан кейінгі төрт жылдық кезең Директорияның билік жүргізуімен сипатталады.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300645"/>
            <a:ext cx="3664863" cy="2765227"/>
          </a:xfrm>
          <a:prstGeom prst="roundRect">
            <a:avLst>
              <a:gd name="adj" fmla="val 3445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2535079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Экономикалық қиындықтар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379827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Директория билігі экономикалық дағдарыстан шыға алмады, ал саяси тұрақсыздық күшейді.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292685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5271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Наполеон келуі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017538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Директорияның әлсіздігі нәтижесінде Наполеон Бонапарт сіңірген әскери төңкеріс арқылы билікке келді.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605778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Бонапарттың жеңісі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9071" y="2959179"/>
            <a:ext cx="11060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5428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Наполеон келуі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033236"/>
            <a:ext cx="778704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Наполеон Бонапарт 1799 жылы Брюмер төңкерісі арқылы билікке келді.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3D4CC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65853" y="4469249"/>
            <a:ext cx="17692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Жоғары билік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578310"/>
            <a:ext cx="717649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Ол өзін консул ретінде жариялап, дағдарыстан шығу жолдарын іздей бастады.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3D4CC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63472" y="6195774"/>
            <a:ext cx="18168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8144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Империя құру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304836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1804 жылы Наполеон өзін император деп жариялады, ол Францияны ұзақ жылдар бойы басқарды.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305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8290" y="477917"/>
            <a:ext cx="7023378" cy="543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Республикадан империяға өту</a:t>
            </a:r>
            <a:endParaRPr lang="en-US" sz="3400" dirty="0"/>
          </a:p>
        </p:txBody>
      </p:sp>
      <p:sp>
        <p:nvSpPr>
          <p:cNvPr id="4" name="Text 1"/>
          <p:cNvSpPr/>
          <p:nvPr/>
        </p:nvSpPr>
        <p:spPr>
          <a:xfrm>
            <a:off x="608290" y="1368504"/>
            <a:ext cx="7927419" cy="573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45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1804</a:t>
            </a:r>
            <a:endParaRPr lang="en-US" sz="4500" dirty="0"/>
          </a:p>
        </p:txBody>
      </p:sp>
      <p:sp>
        <p:nvSpPr>
          <p:cNvPr id="5" name="Text 2"/>
          <p:cNvSpPr/>
          <p:nvPr/>
        </p:nvSpPr>
        <p:spPr>
          <a:xfrm>
            <a:off x="3485674" y="2159079"/>
            <a:ext cx="2172533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Империя құру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608290" y="2534841"/>
            <a:ext cx="7927419" cy="556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Наполеонның өзін император деп жариялауы Францияны ұзақ жылдар бойы басқаруын қамтамасыз етті.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608290" y="3699272"/>
            <a:ext cx="7927419" cy="573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45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1806</a:t>
            </a:r>
            <a:endParaRPr lang="en-US" sz="4500" dirty="0"/>
          </a:p>
        </p:txBody>
      </p:sp>
      <p:sp>
        <p:nvSpPr>
          <p:cNvPr id="8" name="Text 5"/>
          <p:cNvSpPr/>
          <p:nvPr/>
        </p:nvSpPr>
        <p:spPr>
          <a:xfrm>
            <a:off x="3485674" y="4489847"/>
            <a:ext cx="2172533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Жаулап алу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608290" y="4865608"/>
            <a:ext cx="7927419" cy="556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Наполеон Францияны ірі империяға айналдырып, Еуропаның көптеген елдерін өз бодандығына алды.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608290" y="6030039"/>
            <a:ext cx="7927419" cy="573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45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1814</a:t>
            </a:r>
            <a:endParaRPr lang="en-US" sz="4500" dirty="0"/>
          </a:p>
        </p:txBody>
      </p:sp>
      <p:sp>
        <p:nvSpPr>
          <p:cNvPr id="11" name="Text 8"/>
          <p:cNvSpPr/>
          <p:nvPr/>
        </p:nvSpPr>
        <p:spPr>
          <a:xfrm>
            <a:off x="3485674" y="6820614"/>
            <a:ext cx="2172533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Күйреу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608290" y="7196376"/>
            <a:ext cx="7927419" cy="556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Наполеонның әскери жеңістері мен территориялық кеңеюі негізсіз болып шықты, ол ақыр соңында жеңілді.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2679" y="918686"/>
            <a:ext cx="7731443" cy="1261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Француз ревалюциясының салдары</a:t>
            </a:r>
            <a:endParaRPr lang="en-US" sz="39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79" y="2482691"/>
            <a:ext cx="504468" cy="50446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92679" y="3188970"/>
            <a:ext cx="2522696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Ұлттық бірлік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6192679" y="3625334"/>
            <a:ext cx="3714393" cy="645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Ревалюция Францияны біртұтас ұлттық мемлекетке айналдырды.</a:t>
            </a:r>
            <a:endParaRPr lang="en-US" sz="15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728" y="2482691"/>
            <a:ext cx="504468" cy="50446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09728" y="3188970"/>
            <a:ext cx="3022997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Заң алдындағы теңдік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10209728" y="3625334"/>
            <a:ext cx="3714393" cy="968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Ревалюция сан-алуан әлеуметтік таптардың құқықтарын теңестіріп, заң алдындағы теңдікті жариялады.</a:t>
            </a:r>
            <a:endParaRPr lang="en-US" sz="15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679" y="5199459"/>
            <a:ext cx="504468" cy="50446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92679" y="5905738"/>
            <a:ext cx="3505914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Монархияның құлдырауы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6192679" y="6342102"/>
            <a:ext cx="3714393" cy="645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Ревалюция нәтижесінде Француз монархиясы тарихқа айналды.</a:t>
            </a:r>
            <a:endParaRPr lang="en-US" sz="15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9728" y="5199459"/>
            <a:ext cx="504468" cy="50446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09728" y="5905738"/>
            <a:ext cx="2867144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Азаматтық құқықтар</a:t>
            </a:r>
            <a:endParaRPr lang="en-US" sz="1950" dirty="0"/>
          </a:p>
        </p:txBody>
      </p:sp>
      <p:sp>
        <p:nvSpPr>
          <p:cNvPr id="15" name="Text 8"/>
          <p:cNvSpPr/>
          <p:nvPr/>
        </p:nvSpPr>
        <p:spPr>
          <a:xfrm>
            <a:off x="10209728" y="6342102"/>
            <a:ext cx="3714393" cy="968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Ревалюция адам құқықтарын жариялап, азаматтық бостандықтарды кепілдендірді.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2024-12-06T04:58:24Z</dcterms:created>
  <dcterms:modified xsi:type="dcterms:W3CDTF">2024-12-06T04:58:24Z</dcterms:modified>
</cp:coreProperties>
</file>